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5" r:id="rId1"/>
  </p:sldMasterIdLst>
  <p:sldIdLst>
    <p:sldId id="256" r:id="rId2"/>
    <p:sldId id="257" r:id="rId3"/>
    <p:sldId id="261" r:id="rId4"/>
    <p:sldId id="262" r:id="rId5"/>
    <p:sldId id="305" r:id="rId6"/>
    <p:sldId id="285" r:id="rId7"/>
    <p:sldId id="286" r:id="rId8"/>
    <p:sldId id="287" r:id="rId9"/>
    <p:sldId id="288" r:id="rId10"/>
    <p:sldId id="289" r:id="rId11"/>
    <p:sldId id="290" r:id="rId12"/>
    <p:sldId id="291" r:id="rId13"/>
    <p:sldId id="264" r:id="rId14"/>
    <p:sldId id="265" r:id="rId15"/>
    <p:sldId id="266" r:id="rId16"/>
    <p:sldId id="304" r:id="rId17"/>
    <p:sldId id="306" r:id="rId18"/>
    <p:sldId id="307" r:id="rId19"/>
    <p:sldId id="308" r:id="rId20"/>
    <p:sldId id="309" r:id="rId21"/>
    <p:sldId id="310" r:id="rId22"/>
    <p:sldId id="311" r:id="rId23"/>
    <p:sldId id="312" r:id="rId24"/>
    <p:sldId id="267" r:id="rId25"/>
    <p:sldId id="268" r:id="rId26"/>
    <p:sldId id="269" r:id="rId27"/>
    <p:sldId id="303" r:id="rId28"/>
    <p:sldId id="313" r:id="rId29"/>
    <p:sldId id="314" r:id="rId30"/>
    <p:sldId id="315" r:id="rId31"/>
    <p:sldId id="316" r:id="rId32"/>
    <p:sldId id="317" r:id="rId33"/>
    <p:sldId id="318" r:id="rId34"/>
    <p:sldId id="319" r:id="rId35"/>
    <p:sldId id="270" r:id="rId36"/>
    <p:sldId id="271" r:id="rId37"/>
    <p:sldId id="272" r:id="rId38"/>
    <p:sldId id="302" r:id="rId39"/>
    <p:sldId id="320" r:id="rId40"/>
    <p:sldId id="321" r:id="rId41"/>
    <p:sldId id="322" r:id="rId42"/>
    <p:sldId id="323" r:id="rId43"/>
    <p:sldId id="324" r:id="rId44"/>
    <p:sldId id="325" r:id="rId45"/>
    <p:sldId id="326" r:id="rId46"/>
    <p:sldId id="273" r:id="rId47"/>
    <p:sldId id="274" r:id="rId48"/>
    <p:sldId id="275" r:id="rId49"/>
    <p:sldId id="301" r:id="rId50"/>
    <p:sldId id="327" r:id="rId51"/>
    <p:sldId id="328" r:id="rId52"/>
    <p:sldId id="329" r:id="rId53"/>
    <p:sldId id="330" r:id="rId54"/>
    <p:sldId id="331" r:id="rId55"/>
    <p:sldId id="332" r:id="rId56"/>
    <p:sldId id="333" r:id="rId57"/>
    <p:sldId id="276" r:id="rId58"/>
    <p:sldId id="277" r:id="rId59"/>
    <p:sldId id="278" r:id="rId60"/>
    <p:sldId id="300" r:id="rId61"/>
    <p:sldId id="334" r:id="rId62"/>
    <p:sldId id="335" r:id="rId63"/>
    <p:sldId id="336" r:id="rId64"/>
    <p:sldId id="337" r:id="rId65"/>
    <p:sldId id="338" r:id="rId66"/>
    <p:sldId id="339" r:id="rId67"/>
    <p:sldId id="340" r:id="rId68"/>
    <p:sldId id="279" r:id="rId69"/>
    <p:sldId id="280" r:id="rId70"/>
    <p:sldId id="281" r:id="rId71"/>
    <p:sldId id="299" r:id="rId72"/>
    <p:sldId id="341" r:id="rId73"/>
    <p:sldId id="342" r:id="rId74"/>
    <p:sldId id="343" r:id="rId75"/>
    <p:sldId id="344" r:id="rId76"/>
    <p:sldId id="345" r:id="rId77"/>
    <p:sldId id="346" r:id="rId78"/>
    <p:sldId id="347" r:id="rId79"/>
    <p:sldId id="282" r:id="rId80"/>
    <p:sldId id="283" r:id="rId81"/>
    <p:sldId id="284" r:id="rId82"/>
    <p:sldId id="298" r:id="rId83"/>
    <p:sldId id="348" r:id="rId84"/>
    <p:sldId id="349" r:id="rId85"/>
    <p:sldId id="350" r:id="rId86"/>
    <p:sldId id="351" r:id="rId87"/>
    <p:sldId id="352" r:id="rId88"/>
    <p:sldId id="353" r:id="rId89"/>
    <p:sldId id="354" r:id="rId90"/>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A5C471-734F-4E94-A9BD-DF34C3E749FD}" v="57" dt="2023-12-16T13:35:29.5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4" d="100"/>
          <a:sy n="74" d="100"/>
        </p:scale>
        <p:origin x="376"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microsoft.com/office/2016/11/relationships/changesInfo" Target="changesInfos/changesInfo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9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 Hølmkær Mejdahl" userId="d1dabddee4e69473" providerId="LiveId" clId="{F9A5C471-734F-4E94-A9BD-DF34C3E749FD}"/>
    <pc:docChg chg="undo custSel addSld delSld modSld sldOrd">
      <pc:chgData name="Simon Hølmkær Mejdahl" userId="d1dabddee4e69473" providerId="LiveId" clId="{F9A5C471-734F-4E94-A9BD-DF34C3E749FD}" dt="2023-12-16T13:35:29.505" v="3004"/>
      <pc:docMkLst>
        <pc:docMk/>
      </pc:docMkLst>
      <pc:sldChg chg="addSp delSp modSp mod">
        <pc:chgData name="Simon Hølmkær Mejdahl" userId="d1dabddee4e69473" providerId="LiveId" clId="{F9A5C471-734F-4E94-A9BD-DF34C3E749FD}" dt="2023-11-28T16:33:41.645" v="2665" actId="478"/>
        <pc:sldMkLst>
          <pc:docMk/>
          <pc:sldMk cId="3098614337" sldId="256"/>
        </pc:sldMkLst>
        <pc:spChg chg="mod">
          <ac:chgData name="Simon Hølmkær Mejdahl" userId="d1dabddee4e69473" providerId="LiveId" clId="{F9A5C471-734F-4E94-A9BD-DF34C3E749FD}" dt="2023-11-17T13:44:15.475" v="26" actId="255"/>
          <ac:spMkLst>
            <pc:docMk/>
            <pc:sldMk cId="3098614337" sldId="256"/>
            <ac:spMk id="2" creationId="{942D86F6-6663-35BA-8B66-5ADD2508307F}"/>
          </ac:spMkLst>
        </pc:spChg>
        <pc:spChg chg="mod">
          <ac:chgData name="Simon Hølmkær Mejdahl" userId="d1dabddee4e69473" providerId="LiveId" clId="{F9A5C471-734F-4E94-A9BD-DF34C3E749FD}" dt="2023-11-17T19:54:24.395" v="1870" actId="20577"/>
          <ac:spMkLst>
            <pc:docMk/>
            <pc:sldMk cId="3098614337" sldId="256"/>
            <ac:spMk id="3" creationId="{8110A65F-4727-78E4-3753-1D504B8370F7}"/>
          </ac:spMkLst>
        </pc:spChg>
        <pc:picChg chg="add del ord">
          <ac:chgData name="Simon Hølmkær Mejdahl" userId="d1dabddee4e69473" providerId="LiveId" clId="{F9A5C471-734F-4E94-A9BD-DF34C3E749FD}" dt="2023-11-28T16:33:41.645" v="2665" actId="478"/>
          <ac:picMkLst>
            <pc:docMk/>
            <pc:sldMk cId="3098614337" sldId="256"/>
            <ac:picMk id="5" creationId="{6659590B-CED9-B7D1-381F-4C568FE404EA}"/>
          </ac:picMkLst>
        </pc:picChg>
        <pc:picChg chg="add mod">
          <ac:chgData name="Simon Hølmkær Mejdahl" userId="d1dabddee4e69473" providerId="LiveId" clId="{F9A5C471-734F-4E94-A9BD-DF34C3E749FD}" dt="2023-11-17T15:25:08.007" v="246" actId="14861"/>
          <ac:picMkLst>
            <pc:docMk/>
            <pc:sldMk cId="3098614337" sldId="256"/>
            <ac:picMk id="6" creationId="{CC2712BE-CA37-CA73-2259-A7E828C3B427}"/>
          </ac:picMkLst>
        </pc:picChg>
        <pc:picChg chg="add del">
          <ac:chgData name="Simon Hølmkær Mejdahl" userId="d1dabddee4e69473" providerId="LiveId" clId="{F9A5C471-734F-4E94-A9BD-DF34C3E749FD}" dt="2023-11-28T16:33:41.029" v="2664" actId="22"/>
          <ac:picMkLst>
            <pc:docMk/>
            <pc:sldMk cId="3098614337" sldId="256"/>
            <ac:picMk id="7" creationId="{1DBF6ACF-9DC4-462D-BACC-22E29C5CB673}"/>
          </ac:picMkLst>
        </pc:picChg>
        <pc:picChg chg="add del">
          <ac:chgData name="Simon Hølmkær Mejdahl" userId="d1dabddee4e69473" providerId="LiveId" clId="{F9A5C471-734F-4E94-A9BD-DF34C3E749FD}" dt="2023-11-17T13:40:09.173" v="1" actId="22"/>
          <ac:picMkLst>
            <pc:docMk/>
            <pc:sldMk cId="3098614337" sldId="256"/>
            <ac:picMk id="7" creationId="{6CEE1CC9-613D-2E14-A33F-E28AA9226DF3}"/>
          </ac:picMkLst>
        </pc:picChg>
        <pc:picChg chg="add del">
          <ac:chgData name="Simon Hølmkær Mejdahl" userId="d1dabddee4e69473" providerId="LiveId" clId="{F9A5C471-734F-4E94-A9BD-DF34C3E749FD}" dt="2023-11-17T15:26:17.648" v="268" actId="478"/>
          <ac:picMkLst>
            <pc:docMk/>
            <pc:sldMk cId="3098614337" sldId="256"/>
            <ac:picMk id="8" creationId="{CEA348C3-4502-FE5F-6C84-F9F925D90CCC}"/>
          </ac:picMkLst>
        </pc:picChg>
        <pc:picChg chg="add del">
          <ac:chgData name="Simon Hølmkær Mejdahl" userId="d1dabddee4e69473" providerId="LiveId" clId="{F9A5C471-734F-4E94-A9BD-DF34C3E749FD}" dt="2023-11-17T13:42:11.636" v="3" actId="22"/>
          <ac:picMkLst>
            <pc:docMk/>
            <pc:sldMk cId="3098614337" sldId="256"/>
            <ac:picMk id="9" creationId="{CBAFA8BC-3478-FA93-115A-9849CFD81A74}"/>
          </ac:picMkLst>
        </pc:picChg>
        <pc:picChg chg="add del">
          <ac:chgData name="Simon Hølmkær Mejdahl" userId="d1dabddee4e69473" providerId="LiveId" clId="{F9A5C471-734F-4E94-A9BD-DF34C3E749FD}" dt="2023-11-17T15:29:24.448" v="270" actId="478"/>
          <ac:picMkLst>
            <pc:docMk/>
            <pc:sldMk cId="3098614337" sldId="256"/>
            <ac:picMk id="10" creationId="{0704C447-4845-B7DB-09A4-6F1DE2E8ECE4}"/>
          </ac:picMkLst>
        </pc:picChg>
      </pc:sldChg>
      <pc:sldChg chg="addSp delSp modSp new mod">
        <pc:chgData name="Simon Hølmkær Mejdahl" userId="d1dabddee4e69473" providerId="LiveId" clId="{F9A5C471-734F-4E94-A9BD-DF34C3E749FD}" dt="2023-11-17T16:01:09.337" v="298" actId="1076"/>
        <pc:sldMkLst>
          <pc:docMk/>
          <pc:sldMk cId="1331201631" sldId="257"/>
        </pc:sldMkLst>
        <pc:spChg chg="mod">
          <ac:chgData name="Simon Hølmkær Mejdahl" userId="d1dabddee4e69473" providerId="LiveId" clId="{F9A5C471-734F-4E94-A9BD-DF34C3E749FD}" dt="2023-11-17T13:46:03.703" v="101" actId="20577"/>
          <ac:spMkLst>
            <pc:docMk/>
            <pc:sldMk cId="1331201631" sldId="257"/>
            <ac:spMk id="2" creationId="{5BC47C8E-D6C7-034D-C1BA-BE5887820473}"/>
          </ac:spMkLst>
        </pc:spChg>
        <pc:spChg chg="mod">
          <ac:chgData name="Simon Hølmkær Mejdahl" userId="d1dabddee4e69473" providerId="LiveId" clId="{F9A5C471-734F-4E94-A9BD-DF34C3E749FD}" dt="2023-11-17T13:46:44.332" v="132" actId="20577"/>
          <ac:spMkLst>
            <pc:docMk/>
            <pc:sldMk cId="1331201631" sldId="257"/>
            <ac:spMk id="3" creationId="{1939B5E8-17A9-A0CC-B4FD-46B1F41A8CED}"/>
          </ac:spMkLst>
        </pc:spChg>
        <pc:spChg chg="add mod">
          <ac:chgData name="Simon Hølmkær Mejdahl" userId="d1dabddee4e69473" providerId="LiveId" clId="{F9A5C471-734F-4E94-A9BD-DF34C3E749FD}" dt="2023-11-17T16:01:09.337" v="298" actId="1076"/>
          <ac:spMkLst>
            <pc:docMk/>
            <pc:sldMk cId="1331201631" sldId="257"/>
            <ac:spMk id="7" creationId="{18F14344-4C88-888A-9549-D225C8E5FAD2}"/>
          </ac:spMkLst>
        </pc:spChg>
        <pc:picChg chg="add mod">
          <ac:chgData name="Simon Hølmkær Mejdahl" userId="d1dabddee4e69473" providerId="LiveId" clId="{F9A5C471-734F-4E94-A9BD-DF34C3E749FD}" dt="2023-11-17T15:59:37.622" v="276" actId="1076"/>
          <ac:picMkLst>
            <pc:docMk/>
            <pc:sldMk cId="1331201631" sldId="257"/>
            <ac:picMk id="4" creationId="{E99F53E0-6CFD-DEE4-E6A7-18005B945134}"/>
          </ac:picMkLst>
        </pc:picChg>
        <pc:picChg chg="add del mod">
          <ac:chgData name="Simon Hølmkær Mejdahl" userId="d1dabddee4e69473" providerId="LiveId" clId="{F9A5C471-734F-4E94-A9BD-DF34C3E749FD}" dt="2023-11-17T15:33:38.095" v="271" actId="478"/>
          <ac:picMkLst>
            <pc:docMk/>
            <pc:sldMk cId="1331201631" sldId="257"/>
            <ac:picMk id="5" creationId="{E7B4C8F1-BB28-49AF-9C1B-383E751B63F8}"/>
          </ac:picMkLst>
        </pc:picChg>
        <pc:picChg chg="add mod">
          <ac:chgData name="Simon Hølmkær Mejdahl" userId="d1dabddee4e69473" providerId="LiveId" clId="{F9A5C471-734F-4E94-A9BD-DF34C3E749FD}" dt="2023-11-17T16:00:54.797" v="297" actId="1076"/>
          <ac:picMkLst>
            <pc:docMk/>
            <pc:sldMk cId="1331201631" sldId="257"/>
            <ac:picMk id="6" creationId="{73322847-32C8-04C8-0CE2-4325BF239E23}"/>
          </ac:picMkLst>
        </pc:picChg>
      </pc:sldChg>
      <pc:sldChg chg="modSp new del mod">
        <pc:chgData name="Simon Hølmkær Mejdahl" userId="d1dabddee4e69473" providerId="LiveId" clId="{F9A5C471-734F-4E94-A9BD-DF34C3E749FD}" dt="2023-11-17T13:45:58.139" v="95" actId="2696"/>
        <pc:sldMkLst>
          <pc:docMk/>
          <pc:sldMk cId="2704058713" sldId="257"/>
        </pc:sldMkLst>
        <pc:spChg chg="mod">
          <ac:chgData name="Simon Hølmkær Mejdahl" userId="d1dabddee4e69473" providerId="LiveId" clId="{F9A5C471-734F-4E94-A9BD-DF34C3E749FD}" dt="2023-11-17T13:45:50.161" v="94" actId="20577"/>
          <ac:spMkLst>
            <pc:docMk/>
            <pc:sldMk cId="2704058713" sldId="257"/>
            <ac:spMk id="2" creationId="{708173D6-7F9D-E1AF-2FD8-AA80986BE95E}"/>
          </ac:spMkLst>
        </pc:spChg>
      </pc:sldChg>
      <pc:sldChg chg="addSp delSp modSp new del mod">
        <pc:chgData name="Simon Hølmkær Mejdahl" userId="d1dabddee4e69473" providerId="LiveId" clId="{F9A5C471-734F-4E94-A9BD-DF34C3E749FD}" dt="2023-11-17T16:06:25.581" v="407" actId="47"/>
        <pc:sldMkLst>
          <pc:docMk/>
          <pc:sldMk cId="3192404378" sldId="258"/>
        </pc:sldMkLst>
        <pc:spChg chg="mod">
          <ac:chgData name="Simon Hølmkær Mejdahl" userId="d1dabddee4e69473" providerId="LiveId" clId="{F9A5C471-734F-4E94-A9BD-DF34C3E749FD}" dt="2023-11-17T13:50:26.655" v="234" actId="207"/>
          <ac:spMkLst>
            <pc:docMk/>
            <pc:sldMk cId="3192404378" sldId="258"/>
            <ac:spMk id="3" creationId="{FCBA3F5A-3D8F-5D8A-ACB2-D9756C9DF8DF}"/>
          </ac:spMkLst>
        </pc:spChg>
        <pc:picChg chg="add del mod">
          <ac:chgData name="Simon Hølmkær Mejdahl" userId="d1dabddee4e69473" providerId="LiveId" clId="{F9A5C471-734F-4E94-A9BD-DF34C3E749FD}" dt="2023-11-17T15:33:39.360" v="272" actId="478"/>
          <ac:picMkLst>
            <pc:docMk/>
            <pc:sldMk cId="3192404378" sldId="258"/>
            <ac:picMk id="4" creationId="{38FF18C9-F24B-F434-C03C-E593A37FF2D4}"/>
          </ac:picMkLst>
        </pc:picChg>
      </pc:sldChg>
      <pc:sldChg chg="new del">
        <pc:chgData name="Simon Hølmkær Mejdahl" userId="d1dabddee4e69473" providerId="LiveId" clId="{F9A5C471-734F-4E94-A9BD-DF34C3E749FD}" dt="2023-11-17T13:47:13.335" v="134" actId="47"/>
        <pc:sldMkLst>
          <pc:docMk/>
          <pc:sldMk cId="3892532586" sldId="258"/>
        </pc:sldMkLst>
      </pc:sldChg>
      <pc:sldChg chg="add del">
        <pc:chgData name="Simon Hølmkær Mejdahl" userId="d1dabddee4e69473" providerId="LiveId" clId="{F9A5C471-734F-4E94-A9BD-DF34C3E749FD}" dt="2023-11-17T16:06:24.781" v="406" actId="47"/>
        <pc:sldMkLst>
          <pc:docMk/>
          <pc:sldMk cId="884061673" sldId="259"/>
        </pc:sldMkLst>
      </pc:sldChg>
      <pc:sldChg chg="addSp delSp modSp add del mod">
        <pc:chgData name="Simon Hølmkær Mejdahl" userId="d1dabddee4e69473" providerId="LiveId" clId="{F9A5C471-734F-4E94-A9BD-DF34C3E749FD}" dt="2023-11-17T16:07:32.183" v="418" actId="47"/>
        <pc:sldMkLst>
          <pc:docMk/>
          <pc:sldMk cId="507029079" sldId="260"/>
        </pc:sldMkLst>
        <pc:spChg chg="mod">
          <ac:chgData name="Simon Hølmkær Mejdahl" userId="d1dabddee4e69473" providerId="LiveId" clId="{F9A5C471-734F-4E94-A9BD-DF34C3E749FD}" dt="2023-11-17T16:06:51.271" v="409" actId="14100"/>
          <ac:spMkLst>
            <pc:docMk/>
            <pc:sldMk cId="507029079" sldId="260"/>
            <ac:spMk id="2" creationId="{5BC47C8E-D6C7-034D-C1BA-BE5887820473}"/>
          </ac:spMkLst>
        </pc:spChg>
        <pc:spChg chg="del">
          <ac:chgData name="Simon Hølmkær Mejdahl" userId="d1dabddee4e69473" providerId="LiveId" clId="{F9A5C471-734F-4E94-A9BD-DF34C3E749FD}" dt="2023-11-17T16:01:28.745" v="300" actId="478"/>
          <ac:spMkLst>
            <pc:docMk/>
            <pc:sldMk cId="507029079" sldId="260"/>
            <ac:spMk id="3" creationId="{1939B5E8-17A9-A0CC-B4FD-46B1F41A8CED}"/>
          </ac:spMkLst>
        </pc:spChg>
        <pc:spChg chg="add del mod">
          <ac:chgData name="Simon Hølmkær Mejdahl" userId="d1dabddee4e69473" providerId="LiveId" clId="{F9A5C471-734F-4E94-A9BD-DF34C3E749FD}" dt="2023-11-17T16:05:30.987" v="400" actId="478"/>
          <ac:spMkLst>
            <pc:docMk/>
            <pc:sldMk cId="507029079" sldId="260"/>
            <ac:spMk id="8" creationId="{D7AF30DE-D760-3571-3E19-B54F56B69DD8}"/>
          </ac:spMkLst>
        </pc:spChg>
      </pc:sldChg>
      <pc:sldChg chg="addSp delSp modSp new mod">
        <pc:chgData name="Simon Hølmkær Mejdahl" userId="d1dabddee4e69473" providerId="LiveId" clId="{F9A5C471-734F-4E94-A9BD-DF34C3E749FD}" dt="2023-11-17T16:21:17.331" v="1011" actId="255"/>
        <pc:sldMkLst>
          <pc:docMk/>
          <pc:sldMk cId="1159490888" sldId="261"/>
        </pc:sldMkLst>
        <pc:spChg chg="del">
          <ac:chgData name="Simon Hølmkær Mejdahl" userId="d1dabddee4e69473" providerId="LiveId" clId="{F9A5C471-734F-4E94-A9BD-DF34C3E749FD}" dt="2023-11-17T16:07:07.443" v="413" actId="478"/>
          <ac:spMkLst>
            <pc:docMk/>
            <pc:sldMk cId="1159490888" sldId="261"/>
            <ac:spMk id="2" creationId="{A38BA86B-5B8B-DD49-9F2D-230762B5BE81}"/>
          </ac:spMkLst>
        </pc:spChg>
        <pc:spChg chg="del">
          <ac:chgData name="Simon Hølmkær Mejdahl" userId="d1dabddee4e69473" providerId="LiveId" clId="{F9A5C471-734F-4E94-A9BD-DF34C3E749FD}" dt="2023-11-17T16:07:08.384" v="414" actId="478"/>
          <ac:spMkLst>
            <pc:docMk/>
            <pc:sldMk cId="1159490888" sldId="261"/>
            <ac:spMk id="3" creationId="{641C4B82-97B7-4B49-0621-50EF94558AAA}"/>
          </ac:spMkLst>
        </pc:spChg>
        <pc:spChg chg="add del mod">
          <ac:chgData name="Simon Hølmkær Mejdahl" userId="d1dabddee4e69473" providerId="LiveId" clId="{F9A5C471-734F-4E94-A9BD-DF34C3E749FD}" dt="2023-11-17T16:07:05.272" v="412"/>
          <ac:spMkLst>
            <pc:docMk/>
            <pc:sldMk cId="1159490888" sldId="261"/>
            <ac:spMk id="4" creationId="{66DA78AF-A344-26B4-6430-5D2AEF2D445E}"/>
          </ac:spMkLst>
        </pc:spChg>
        <pc:spChg chg="add mod">
          <ac:chgData name="Simon Hølmkær Mejdahl" userId="d1dabddee4e69473" providerId="LiveId" clId="{F9A5C471-734F-4E94-A9BD-DF34C3E749FD}" dt="2023-11-17T16:21:17.331" v="1011" actId="255"/>
          <ac:spMkLst>
            <pc:docMk/>
            <pc:sldMk cId="1159490888" sldId="261"/>
            <ac:spMk id="5" creationId="{B1198B44-A284-0FAB-97AD-5E5138C18964}"/>
          </ac:spMkLst>
        </pc:spChg>
        <pc:spChg chg="add mod">
          <ac:chgData name="Simon Hølmkær Mejdahl" userId="d1dabddee4e69473" providerId="LiveId" clId="{F9A5C471-734F-4E94-A9BD-DF34C3E749FD}" dt="2023-11-17T16:07:27.889" v="417"/>
          <ac:spMkLst>
            <pc:docMk/>
            <pc:sldMk cId="1159490888" sldId="261"/>
            <ac:spMk id="8" creationId="{C2CE5D47-ADF6-9FA6-0421-EDB36DD1D59C}"/>
          </ac:spMkLst>
        </pc:spChg>
        <pc:picChg chg="add mod">
          <ac:chgData name="Simon Hølmkær Mejdahl" userId="d1dabddee4e69473" providerId="LiveId" clId="{F9A5C471-734F-4E94-A9BD-DF34C3E749FD}" dt="2023-11-17T16:07:16.191" v="416"/>
          <ac:picMkLst>
            <pc:docMk/>
            <pc:sldMk cId="1159490888" sldId="261"/>
            <ac:picMk id="6" creationId="{7E2320E3-A017-46C8-08F6-AAD3580B6569}"/>
          </ac:picMkLst>
        </pc:picChg>
        <pc:picChg chg="add mod">
          <ac:chgData name="Simon Hølmkær Mejdahl" userId="d1dabddee4e69473" providerId="LiveId" clId="{F9A5C471-734F-4E94-A9BD-DF34C3E749FD}" dt="2023-11-17T16:07:27.889" v="417"/>
          <ac:picMkLst>
            <pc:docMk/>
            <pc:sldMk cId="1159490888" sldId="261"/>
            <ac:picMk id="7" creationId="{F14B37B6-6195-5EF1-C2FA-C435B0CBAD07}"/>
          </ac:picMkLst>
        </pc:picChg>
      </pc:sldChg>
      <pc:sldChg chg="addSp delSp modSp add mod">
        <pc:chgData name="Simon Hølmkær Mejdahl" userId="d1dabddee4e69473" providerId="LiveId" clId="{F9A5C471-734F-4E94-A9BD-DF34C3E749FD}" dt="2023-11-17T16:21:24.248" v="1012" actId="255"/>
        <pc:sldMkLst>
          <pc:docMk/>
          <pc:sldMk cId="1787333469" sldId="262"/>
        </pc:sldMkLst>
        <pc:spChg chg="add del mod">
          <ac:chgData name="Simon Hølmkær Mejdahl" userId="d1dabddee4e69473" providerId="LiveId" clId="{F9A5C471-734F-4E94-A9BD-DF34C3E749FD}" dt="2023-11-17T16:10:02.289" v="453"/>
          <ac:spMkLst>
            <pc:docMk/>
            <pc:sldMk cId="1787333469" sldId="262"/>
            <ac:spMk id="2" creationId="{EFE89E97-85A5-732F-5E2A-3D9B053D7EFB}"/>
          </ac:spMkLst>
        </pc:spChg>
        <pc:spChg chg="add mod">
          <ac:chgData name="Simon Hølmkær Mejdahl" userId="d1dabddee4e69473" providerId="LiveId" clId="{F9A5C471-734F-4E94-A9BD-DF34C3E749FD}" dt="2023-11-17T16:13:42.998" v="710" actId="948"/>
          <ac:spMkLst>
            <pc:docMk/>
            <pc:sldMk cId="1787333469" sldId="262"/>
            <ac:spMk id="3" creationId="{FFF46931-47AD-F5F9-3F34-F790E0581ACF}"/>
          </ac:spMkLst>
        </pc:spChg>
        <pc:spChg chg="mod">
          <ac:chgData name="Simon Hølmkær Mejdahl" userId="d1dabddee4e69473" providerId="LiveId" clId="{F9A5C471-734F-4E94-A9BD-DF34C3E749FD}" dt="2023-11-17T16:21:24.248" v="1012" actId="255"/>
          <ac:spMkLst>
            <pc:docMk/>
            <pc:sldMk cId="1787333469" sldId="262"/>
            <ac:spMk id="5" creationId="{B1198B44-A284-0FAB-97AD-5E5138C18964}"/>
          </ac:spMkLst>
        </pc:spChg>
      </pc:sldChg>
      <pc:sldChg chg="addSp modSp add del mod">
        <pc:chgData name="Simon Hølmkær Mejdahl" userId="d1dabddee4e69473" providerId="LiveId" clId="{F9A5C471-734F-4E94-A9BD-DF34C3E749FD}" dt="2023-12-13T19:43:17.054" v="2934" actId="47"/>
        <pc:sldMkLst>
          <pc:docMk/>
          <pc:sldMk cId="4096295103" sldId="263"/>
        </pc:sldMkLst>
        <pc:spChg chg="add mod">
          <ac:chgData name="Simon Hølmkær Mejdahl" userId="d1dabddee4e69473" providerId="LiveId" clId="{F9A5C471-734F-4E94-A9BD-DF34C3E749FD}" dt="2023-12-13T19:38:03.101" v="2905" actId="255"/>
          <ac:spMkLst>
            <pc:docMk/>
            <pc:sldMk cId="4096295103" sldId="263"/>
            <ac:spMk id="2" creationId="{8F6BCF3C-6B10-09B1-888F-852AB2E3FB5F}"/>
          </ac:spMkLst>
        </pc:spChg>
        <pc:spChg chg="mod">
          <ac:chgData name="Simon Hølmkær Mejdahl" userId="d1dabddee4e69473" providerId="LiveId" clId="{F9A5C471-734F-4E94-A9BD-DF34C3E749FD}" dt="2023-12-13T19:37:00.490" v="2864" actId="14100"/>
          <ac:spMkLst>
            <pc:docMk/>
            <pc:sldMk cId="4096295103" sldId="263"/>
            <ac:spMk id="3" creationId="{FFF46931-47AD-F5F9-3F34-F790E0581ACF}"/>
          </ac:spMkLst>
        </pc:spChg>
        <pc:spChg chg="mod">
          <ac:chgData name="Simon Hølmkær Mejdahl" userId="d1dabddee4e69473" providerId="LiveId" clId="{F9A5C471-734F-4E94-A9BD-DF34C3E749FD}" dt="2023-11-17T16:21:29.432" v="1013" actId="255"/>
          <ac:spMkLst>
            <pc:docMk/>
            <pc:sldMk cId="4096295103" sldId="263"/>
            <ac:spMk id="5" creationId="{B1198B44-A284-0FAB-97AD-5E5138C18964}"/>
          </ac:spMkLst>
        </pc:spChg>
      </pc:sldChg>
      <pc:sldChg chg="add del">
        <pc:chgData name="Simon Hølmkær Mejdahl" userId="d1dabddee4e69473" providerId="LiveId" clId="{F9A5C471-734F-4E94-A9BD-DF34C3E749FD}" dt="2023-11-17T16:15:47.423" v="750" actId="47"/>
        <pc:sldMkLst>
          <pc:docMk/>
          <pc:sldMk cId="66857589" sldId="264"/>
        </pc:sldMkLst>
      </pc:sldChg>
      <pc:sldChg chg="modSp add mod">
        <pc:chgData name="Simon Hølmkær Mejdahl" userId="d1dabddee4e69473" providerId="LiveId" clId="{F9A5C471-734F-4E94-A9BD-DF34C3E749FD}" dt="2023-11-17T16:16:14.731" v="775" actId="20577"/>
        <pc:sldMkLst>
          <pc:docMk/>
          <pc:sldMk cId="1038100510" sldId="264"/>
        </pc:sldMkLst>
        <pc:spChg chg="mod">
          <ac:chgData name="Simon Hølmkær Mejdahl" userId="d1dabddee4e69473" providerId="LiveId" clId="{F9A5C471-734F-4E94-A9BD-DF34C3E749FD}" dt="2023-11-17T16:16:03.093" v="753" actId="20577"/>
          <ac:spMkLst>
            <pc:docMk/>
            <pc:sldMk cId="1038100510" sldId="264"/>
            <ac:spMk id="2" creationId="{5BC47C8E-D6C7-034D-C1BA-BE5887820473}"/>
          </ac:spMkLst>
        </pc:spChg>
        <pc:spChg chg="mod">
          <ac:chgData name="Simon Hølmkær Mejdahl" userId="d1dabddee4e69473" providerId="LiveId" clId="{F9A5C471-734F-4E94-A9BD-DF34C3E749FD}" dt="2023-11-17T16:16:14.731" v="775" actId="20577"/>
          <ac:spMkLst>
            <pc:docMk/>
            <pc:sldMk cId="1038100510" sldId="264"/>
            <ac:spMk id="3" creationId="{1939B5E8-17A9-A0CC-B4FD-46B1F41A8CED}"/>
          </ac:spMkLst>
        </pc:spChg>
      </pc:sldChg>
      <pc:sldChg chg="modSp add mod">
        <pc:chgData name="Simon Hølmkær Mejdahl" userId="d1dabddee4e69473" providerId="LiveId" clId="{F9A5C471-734F-4E94-A9BD-DF34C3E749FD}" dt="2023-11-17T16:18:29.340" v="853" actId="20577"/>
        <pc:sldMkLst>
          <pc:docMk/>
          <pc:sldMk cId="2307035704" sldId="265"/>
        </pc:sldMkLst>
        <pc:spChg chg="mod">
          <ac:chgData name="Simon Hølmkær Mejdahl" userId="d1dabddee4e69473" providerId="LiveId" clId="{F9A5C471-734F-4E94-A9BD-DF34C3E749FD}" dt="2023-11-17T16:18:29.340" v="853" actId="20577"/>
          <ac:spMkLst>
            <pc:docMk/>
            <pc:sldMk cId="2307035704" sldId="265"/>
            <ac:spMk id="5" creationId="{B1198B44-A284-0FAB-97AD-5E5138C18964}"/>
          </ac:spMkLst>
        </pc:spChg>
      </pc:sldChg>
      <pc:sldChg chg="modSp add mod">
        <pc:chgData name="Simon Hølmkær Mejdahl" userId="d1dabddee4e69473" providerId="LiveId" clId="{F9A5C471-734F-4E94-A9BD-DF34C3E749FD}" dt="2023-11-17T16:21:38.972" v="1014" actId="255"/>
        <pc:sldMkLst>
          <pc:docMk/>
          <pc:sldMk cId="2260433999" sldId="266"/>
        </pc:sldMkLst>
        <pc:spChg chg="mod">
          <ac:chgData name="Simon Hølmkær Mejdahl" userId="d1dabddee4e69473" providerId="LiveId" clId="{F9A5C471-734F-4E94-A9BD-DF34C3E749FD}" dt="2023-11-17T16:20:09.318" v="930" actId="20577"/>
          <ac:spMkLst>
            <pc:docMk/>
            <pc:sldMk cId="2260433999" sldId="266"/>
            <ac:spMk id="3" creationId="{FFF46931-47AD-F5F9-3F34-F790E0581ACF}"/>
          </ac:spMkLst>
        </pc:spChg>
        <pc:spChg chg="mod">
          <ac:chgData name="Simon Hølmkær Mejdahl" userId="d1dabddee4e69473" providerId="LiveId" clId="{F9A5C471-734F-4E94-A9BD-DF34C3E749FD}" dt="2023-11-17T16:21:38.972" v="1014" actId="255"/>
          <ac:spMkLst>
            <pc:docMk/>
            <pc:sldMk cId="2260433999" sldId="266"/>
            <ac:spMk id="5" creationId="{B1198B44-A284-0FAB-97AD-5E5138C18964}"/>
          </ac:spMkLst>
        </pc:spChg>
      </pc:sldChg>
      <pc:sldChg chg="modSp add mod">
        <pc:chgData name="Simon Hølmkær Mejdahl" userId="d1dabddee4e69473" providerId="LiveId" clId="{F9A5C471-734F-4E94-A9BD-DF34C3E749FD}" dt="2023-11-17T16:20:58.936" v="963" actId="20577"/>
        <pc:sldMkLst>
          <pc:docMk/>
          <pc:sldMk cId="2539297110" sldId="267"/>
        </pc:sldMkLst>
        <pc:spChg chg="mod">
          <ac:chgData name="Simon Hølmkær Mejdahl" userId="d1dabddee4e69473" providerId="LiveId" clId="{F9A5C471-734F-4E94-A9BD-DF34C3E749FD}" dt="2023-11-17T16:20:48.108" v="940" actId="20577"/>
          <ac:spMkLst>
            <pc:docMk/>
            <pc:sldMk cId="2539297110" sldId="267"/>
            <ac:spMk id="2" creationId="{5BC47C8E-D6C7-034D-C1BA-BE5887820473}"/>
          </ac:spMkLst>
        </pc:spChg>
        <pc:spChg chg="mod">
          <ac:chgData name="Simon Hølmkær Mejdahl" userId="d1dabddee4e69473" providerId="LiveId" clId="{F9A5C471-734F-4E94-A9BD-DF34C3E749FD}" dt="2023-11-17T16:20:58.936" v="963" actId="20577"/>
          <ac:spMkLst>
            <pc:docMk/>
            <pc:sldMk cId="2539297110" sldId="267"/>
            <ac:spMk id="3" creationId="{1939B5E8-17A9-A0CC-B4FD-46B1F41A8CED}"/>
          </ac:spMkLst>
        </pc:spChg>
      </pc:sldChg>
      <pc:sldChg chg="add del">
        <pc:chgData name="Simon Hølmkær Mejdahl" userId="d1dabddee4e69473" providerId="LiveId" clId="{F9A5C471-734F-4E94-A9BD-DF34C3E749FD}" dt="2023-11-17T16:20:23.979" v="932" actId="47"/>
        <pc:sldMkLst>
          <pc:docMk/>
          <pc:sldMk cId="2891514126" sldId="267"/>
        </pc:sldMkLst>
      </pc:sldChg>
      <pc:sldChg chg="modSp add mod replId">
        <pc:chgData name="Simon Hølmkær Mejdahl" userId="d1dabddee4e69473" providerId="LiveId" clId="{F9A5C471-734F-4E94-A9BD-DF34C3E749FD}" dt="2023-11-17T16:22:29.820" v="1075" actId="20577"/>
        <pc:sldMkLst>
          <pc:docMk/>
          <pc:sldMk cId="1823769434" sldId="268"/>
        </pc:sldMkLst>
        <pc:spChg chg="mod">
          <ac:chgData name="Simon Hølmkær Mejdahl" userId="d1dabddee4e69473" providerId="LiveId" clId="{F9A5C471-734F-4E94-A9BD-DF34C3E749FD}" dt="2023-11-17T16:22:29.820" v="1075" actId="20577"/>
          <ac:spMkLst>
            <pc:docMk/>
            <pc:sldMk cId="1823769434" sldId="268"/>
            <ac:spMk id="5" creationId="{B1198B44-A284-0FAB-97AD-5E5138C18964}"/>
          </ac:spMkLst>
        </pc:spChg>
      </pc:sldChg>
      <pc:sldChg chg="modSp add mod replId">
        <pc:chgData name="Simon Hølmkær Mejdahl" userId="d1dabddee4e69473" providerId="LiveId" clId="{F9A5C471-734F-4E94-A9BD-DF34C3E749FD}" dt="2023-11-17T16:23:04.385" v="1082"/>
        <pc:sldMkLst>
          <pc:docMk/>
          <pc:sldMk cId="2719534821" sldId="269"/>
        </pc:sldMkLst>
        <pc:spChg chg="mod">
          <ac:chgData name="Simon Hølmkær Mejdahl" userId="d1dabddee4e69473" providerId="LiveId" clId="{F9A5C471-734F-4E94-A9BD-DF34C3E749FD}" dt="2023-11-17T16:23:04.385" v="1082"/>
          <ac:spMkLst>
            <pc:docMk/>
            <pc:sldMk cId="2719534821" sldId="269"/>
            <ac:spMk id="3" creationId="{FFF46931-47AD-F5F9-3F34-F790E0581ACF}"/>
          </ac:spMkLst>
        </pc:spChg>
      </pc:sldChg>
      <pc:sldChg chg="add del">
        <pc:chgData name="Simon Hølmkær Mejdahl" userId="d1dabddee4e69473" providerId="LiveId" clId="{F9A5C471-734F-4E94-A9BD-DF34C3E749FD}" dt="2023-11-17T16:21:51.482" v="1015" actId="47"/>
        <pc:sldMkLst>
          <pc:docMk/>
          <pc:sldMk cId="511131309" sldId="270"/>
        </pc:sldMkLst>
      </pc:sldChg>
      <pc:sldChg chg="modSp add mod">
        <pc:chgData name="Simon Hølmkær Mejdahl" userId="d1dabddee4e69473" providerId="LiveId" clId="{F9A5C471-734F-4E94-A9BD-DF34C3E749FD}" dt="2023-11-17T16:23:30.192" v="1124" actId="20577"/>
        <pc:sldMkLst>
          <pc:docMk/>
          <pc:sldMk cId="1082969471" sldId="270"/>
        </pc:sldMkLst>
        <pc:spChg chg="mod">
          <ac:chgData name="Simon Hølmkær Mejdahl" userId="d1dabddee4e69473" providerId="LiveId" clId="{F9A5C471-734F-4E94-A9BD-DF34C3E749FD}" dt="2023-11-17T16:23:17.637" v="1084" actId="20577"/>
          <ac:spMkLst>
            <pc:docMk/>
            <pc:sldMk cId="1082969471" sldId="270"/>
            <ac:spMk id="2" creationId="{5BC47C8E-D6C7-034D-C1BA-BE5887820473}"/>
          </ac:spMkLst>
        </pc:spChg>
        <pc:spChg chg="mod">
          <ac:chgData name="Simon Hølmkær Mejdahl" userId="d1dabddee4e69473" providerId="LiveId" clId="{F9A5C471-734F-4E94-A9BD-DF34C3E749FD}" dt="2023-11-17T16:23:30.192" v="1124" actId="20577"/>
          <ac:spMkLst>
            <pc:docMk/>
            <pc:sldMk cId="1082969471" sldId="270"/>
            <ac:spMk id="3" creationId="{1939B5E8-17A9-A0CC-B4FD-46B1F41A8CED}"/>
          </ac:spMkLst>
        </pc:spChg>
      </pc:sldChg>
      <pc:sldChg chg="add del replId">
        <pc:chgData name="Simon Hølmkær Mejdahl" userId="d1dabddee4e69473" providerId="LiveId" clId="{F9A5C471-734F-4E94-A9BD-DF34C3E749FD}" dt="2023-11-17T16:21:51.482" v="1015" actId="47"/>
        <pc:sldMkLst>
          <pc:docMk/>
          <pc:sldMk cId="3160214" sldId="271"/>
        </pc:sldMkLst>
      </pc:sldChg>
      <pc:sldChg chg="modSp add mod">
        <pc:chgData name="Simon Hølmkær Mejdahl" userId="d1dabddee4e69473" providerId="LiveId" clId="{F9A5C471-734F-4E94-A9BD-DF34C3E749FD}" dt="2023-11-17T16:24:47.012" v="1217" actId="20577"/>
        <pc:sldMkLst>
          <pc:docMk/>
          <pc:sldMk cId="2926653686" sldId="271"/>
        </pc:sldMkLst>
        <pc:spChg chg="mod">
          <ac:chgData name="Simon Hølmkær Mejdahl" userId="d1dabddee4e69473" providerId="LiveId" clId="{F9A5C471-734F-4E94-A9BD-DF34C3E749FD}" dt="2023-11-17T16:24:47.012" v="1217" actId="20577"/>
          <ac:spMkLst>
            <pc:docMk/>
            <pc:sldMk cId="2926653686" sldId="271"/>
            <ac:spMk id="5" creationId="{B1198B44-A284-0FAB-97AD-5E5138C18964}"/>
          </ac:spMkLst>
        </pc:spChg>
      </pc:sldChg>
      <pc:sldChg chg="add del replId">
        <pc:chgData name="Simon Hølmkær Mejdahl" userId="d1dabddee4e69473" providerId="LiveId" clId="{F9A5C471-734F-4E94-A9BD-DF34C3E749FD}" dt="2023-11-17T16:21:51.482" v="1015" actId="47"/>
        <pc:sldMkLst>
          <pc:docMk/>
          <pc:sldMk cId="1557111153" sldId="272"/>
        </pc:sldMkLst>
      </pc:sldChg>
      <pc:sldChg chg="modSp add mod">
        <pc:chgData name="Simon Hølmkær Mejdahl" userId="d1dabddee4e69473" providerId="LiveId" clId="{F9A5C471-734F-4E94-A9BD-DF34C3E749FD}" dt="2023-11-17T16:25:19.704" v="1225"/>
        <pc:sldMkLst>
          <pc:docMk/>
          <pc:sldMk cId="4175628583" sldId="272"/>
        </pc:sldMkLst>
        <pc:spChg chg="mod">
          <ac:chgData name="Simon Hølmkær Mejdahl" userId="d1dabddee4e69473" providerId="LiveId" clId="{F9A5C471-734F-4E94-A9BD-DF34C3E749FD}" dt="2023-11-17T16:25:19.704" v="1225"/>
          <ac:spMkLst>
            <pc:docMk/>
            <pc:sldMk cId="4175628583" sldId="272"/>
            <ac:spMk id="3" creationId="{FFF46931-47AD-F5F9-3F34-F790E0581ACF}"/>
          </ac:spMkLst>
        </pc:spChg>
      </pc:sldChg>
      <pc:sldChg chg="modSp add mod">
        <pc:chgData name="Simon Hølmkær Mejdahl" userId="d1dabddee4e69473" providerId="LiveId" clId="{F9A5C471-734F-4E94-A9BD-DF34C3E749FD}" dt="2023-11-17T16:25:43.046" v="1284" actId="20577"/>
        <pc:sldMkLst>
          <pc:docMk/>
          <pc:sldMk cId="2266145036" sldId="273"/>
        </pc:sldMkLst>
        <pc:spChg chg="mod">
          <ac:chgData name="Simon Hølmkær Mejdahl" userId="d1dabddee4e69473" providerId="LiveId" clId="{F9A5C471-734F-4E94-A9BD-DF34C3E749FD}" dt="2023-11-17T16:25:28.597" v="1227" actId="20577"/>
          <ac:spMkLst>
            <pc:docMk/>
            <pc:sldMk cId="2266145036" sldId="273"/>
            <ac:spMk id="2" creationId="{5BC47C8E-D6C7-034D-C1BA-BE5887820473}"/>
          </ac:spMkLst>
        </pc:spChg>
        <pc:spChg chg="mod">
          <ac:chgData name="Simon Hølmkær Mejdahl" userId="d1dabddee4e69473" providerId="LiveId" clId="{F9A5C471-734F-4E94-A9BD-DF34C3E749FD}" dt="2023-11-17T16:25:43.046" v="1284" actId="20577"/>
          <ac:spMkLst>
            <pc:docMk/>
            <pc:sldMk cId="2266145036" sldId="273"/>
            <ac:spMk id="3" creationId="{1939B5E8-17A9-A0CC-B4FD-46B1F41A8CED}"/>
          </ac:spMkLst>
        </pc:spChg>
      </pc:sldChg>
      <pc:sldChg chg="add del">
        <pc:chgData name="Simon Hølmkær Mejdahl" userId="d1dabddee4e69473" providerId="LiveId" clId="{F9A5C471-734F-4E94-A9BD-DF34C3E749FD}" dt="2023-11-17T16:21:51.482" v="1015" actId="47"/>
        <pc:sldMkLst>
          <pc:docMk/>
          <pc:sldMk cId="3345276530" sldId="273"/>
        </pc:sldMkLst>
      </pc:sldChg>
      <pc:sldChg chg="add del replId">
        <pc:chgData name="Simon Hølmkær Mejdahl" userId="d1dabddee4e69473" providerId="LiveId" clId="{F9A5C471-734F-4E94-A9BD-DF34C3E749FD}" dt="2023-11-17T16:21:51.482" v="1015" actId="47"/>
        <pc:sldMkLst>
          <pc:docMk/>
          <pc:sldMk cId="3655029032" sldId="274"/>
        </pc:sldMkLst>
      </pc:sldChg>
      <pc:sldChg chg="modSp add mod">
        <pc:chgData name="Simon Hølmkær Mejdahl" userId="d1dabddee4e69473" providerId="LiveId" clId="{F9A5C471-734F-4E94-A9BD-DF34C3E749FD}" dt="2023-11-17T16:26:26.393" v="1433" actId="20577"/>
        <pc:sldMkLst>
          <pc:docMk/>
          <pc:sldMk cId="3687253830" sldId="274"/>
        </pc:sldMkLst>
        <pc:spChg chg="mod">
          <ac:chgData name="Simon Hølmkær Mejdahl" userId="d1dabddee4e69473" providerId="LiveId" clId="{F9A5C471-734F-4E94-A9BD-DF34C3E749FD}" dt="2023-11-17T16:26:26.393" v="1433" actId="20577"/>
          <ac:spMkLst>
            <pc:docMk/>
            <pc:sldMk cId="3687253830" sldId="274"/>
            <ac:spMk id="5" creationId="{B1198B44-A284-0FAB-97AD-5E5138C18964}"/>
          </ac:spMkLst>
        </pc:spChg>
      </pc:sldChg>
      <pc:sldChg chg="modSp add mod">
        <pc:chgData name="Simon Hølmkær Mejdahl" userId="d1dabddee4e69473" providerId="LiveId" clId="{F9A5C471-734F-4E94-A9BD-DF34C3E749FD}" dt="2023-11-17T16:27:43.380" v="1440"/>
        <pc:sldMkLst>
          <pc:docMk/>
          <pc:sldMk cId="348288675" sldId="275"/>
        </pc:sldMkLst>
        <pc:spChg chg="mod">
          <ac:chgData name="Simon Hølmkær Mejdahl" userId="d1dabddee4e69473" providerId="LiveId" clId="{F9A5C471-734F-4E94-A9BD-DF34C3E749FD}" dt="2023-11-17T16:27:43.380" v="1440"/>
          <ac:spMkLst>
            <pc:docMk/>
            <pc:sldMk cId="348288675" sldId="275"/>
            <ac:spMk id="3" creationId="{FFF46931-47AD-F5F9-3F34-F790E0581ACF}"/>
          </ac:spMkLst>
        </pc:spChg>
      </pc:sldChg>
      <pc:sldChg chg="add del replId">
        <pc:chgData name="Simon Hølmkær Mejdahl" userId="d1dabddee4e69473" providerId="LiveId" clId="{F9A5C471-734F-4E94-A9BD-DF34C3E749FD}" dt="2023-11-17T16:21:51.482" v="1015" actId="47"/>
        <pc:sldMkLst>
          <pc:docMk/>
          <pc:sldMk cId="437197941" sldId="275"/>
        </pc:sldMkLst>
      </pc:sldChg>
      <pc:sldChg chg="add del">
        <pc:chgData name="Simon Hølmkær Mejdahl" userId="d1dabddee4e69473" providerId="LiveId" clId="{F9A5C471-734F-4E94-A9BD-DF34C3E749FD}" dt="2023-11-17T16:21:51.482" v="1015" actId="47"/>
        <pc:sldMkLst>
          <pc:docMk/>
          <pc:sldMk cId="478179545" sldId="276"/>
        </pc:sldMkLst>
      </pc:sldChg>
      <pc:sldChg chg="modSp add mod">
        <pc:chgData name="Simon Hølmkær Mejdahl" userId="d1dabddee4e69473" providerId="LiveId" clId="{F9A5C471-734F-4E94-A9BD-DF34C3E749FD}" dt="2023-11-17T16:28:14.364" v="1498" actId="20577"/>
        <pc:sldMkLst>
          <pc:docMk/>
          <pc:sldMk cId="4288828846" sldId="276"/>
        </pc:sldMkLst>
        <pc:spChg chg="mod">
          <ac:chgData name="Simon Hølmkær Mejdahl" userId="d1dabddee4e69473" providerId="LiveId" clId="{F9A5C471-734F-4E94-A9BD-DF34C3E749FD}" dt="2023-11-17T16:27:54.852" v="1442" actId="20577"/>
          <ac:spMkLst>
            <pc:docMk/>
            <pc:sldMk cId="4288828846" sldId="276"/>
            <ac:spMk id="2" creationId="{5BC47C8E-D6C7-034D-C1BA-BE5887820473}"/>
          </ac:spMkLst>
        </pc:spChg>
        <pc:spChg chg="mod">
          <ac:chgData name="Simon Hølmkær Mejdahl" userId="d1dabddee4e69473" providerId="LiveId" clId="{F9A5C471-734F-4E94-A9BD-DF34C3E749FD}" dt="2023-11-17T16:28:14.364" v="1498" actId="20577"/>
          <ac:spMkLst>
            <pc:docMk/>
            <pc:sldMk cId="4288828846" sldId="276"/>
            <ac:spMk id="3" creationId="{1939B5E8-17A9-A0CC-B4FD-46B1F41A8CED}"/>
          </ac:spMkLst>
        </pc:spChg>
      </pc:sldChg>
      <pc:sldChg chg="add del replId">
        <pc:chgData name="Simon Hølmkær Mejdahl" userId="d1dabddee4e69473" providerId="LiveId" clId="{F9A5C471-734F-4E94-A9BD-DF34C3E749FD}" dt="2023-11-17T16:21:51.482" v="1015" actId="47"/>
        <pc:sldMkLst>
          <pc:docMk/>
          <pc:sldMk cId="2849563398" sldId="277"/>
        </pc:sldMkLst>
      </pc:sldChg>
      <pc:sldChg chg="modSp add mod">
        <pc:chgData name="Simon Hølmkær Mejdahl" userId="d1dabddee4e69473" providerId="LiveId" clId="{F9A5C471-734F-4E94-A9BD-DF34C3E749FD}" dt="2023-11-17T16:29:14.630" v="1585" actId="20577"/>
        <pc:sldMkLst>
          <pc:docMk/>
          <pc:sldMk cId="3409052076" sldId="277"/>
        </pc:sldMkLst>
        <pc:spChg chg="mod">
          <ac:chgData name="Simon Hølmkær Mejdahl" userId="d1dabddee4e69473" providerId="LiveId" clId="{F9A5C471-734F-4E94-A9BD-DF34C3E749FD}" dt="2023-11-17T16:29:14.630" v="1585" actId="20577"/>
          <ac:spMkLst>
            <pc:docMk/>
            <pc:sldMk cId="3409052076" sldId="277"/>
            <ac:spMk id="5" creationId="{B1198B44-A284-0FAB-97AD-5E5138C18964}"/>
          </ac:spMkLst>
        </pc:spChg>
      </pc:sldChg>
      <pc:sldChg chg="add del replId">
        <pc:chgData name="Simon Hølmkær Mejdahl" userId="d1dabddee4e69473" providerId="LiveId" clId="{F9A5C471-734F-4E94-A9BD-DF34C3E749FD}" dt="2023-11-17T16:21:51.482" v="1015" actId="47"/>
        <pc:sldMkLst>
          <pc:docMk/>
          <pc:sldMk cId="2274856797" sldId="278"/>
        </pc:sldMkLst>
      </pc:sldChg>
      <pc:sldChg chg="modSp add mod">
        <pc:chgData name="Simon Hølmkær Mejdahl" userId="d1dabddee4e69473" providerId="LiveId" clId="{F9A5C471-734F-4E94-A9BD-DF34C3E749FD}" dt="2023-11-17T16:29:53.306" v="1595"/>
        <pc:sldMkLst>
          <pc:docMk/>
          <pc:sldMk cId="2605354941" sldId="278"/>
        </pc:sldMkLst>
        <pc:spChg chg="mod">
          <ac:chgData name="Simon Hølmkær Mejdahl" userId="d1dabddee4e69473" providerId="LiveId" clId="{F9A5C471-734F-4E94-A9BD-DF34C3E749FD}" dt="2023-11-17T16:29:53.306" v="1595"/>
          <ac:spMkLst>
            <pc:docMk/>
            <pc:sldMk cId="2605354941" sldId="278"/>
            <ac:spMk id="3" creationId="{FFF46931-47AD-F5F9-3F34-F790E0581ACF}"/>
          </ac:spMkLst>
        </pc:spChg>
      </pc:sldChg>
      <pc:sldChg chg="modSp add mod">
        <pc:chgData name="Simon Hølmkær Mejdahl" userId="d1dabddee4e69473" providerId="LiveId" clId="{F9A5C471-734F-4E94-A9BD-DF34C3E749FD}" dt="2023-11-17T16:31:45.688" v="1649" actId="20577"/>
        <pc:sldMkLst>
          <pc:docMk/>
          <pc:sldMk cId="2292004132" sldId="279"/>
        </pc:sldMkLst>
        <pc:spChg chg="mod">
          <ac:chgData name="Simon Hølmkær Mejdahl" userId="d1dabddee4e69473" providerId="LiveId" clId="{F9A5C471-734F-4E94-A9BD-DF34C3E749FD}" dt="2023-11-17T16:29:59.208" v="1597" actId="20577"/>
          <ac:spMkLst>
            <pc:docMk/>
            <pc:sldMk cId="2292004132" sldId="279"/>
            <ac:spMk id="2" creationId="{5BC47C8E-D6C7-034D-C1BA-BE5887820473}"/>
          </ac:spMkLst>
        </pc:spChg>
        <pc:spChg chg="mod">
          <ac:chgData name="Simon Hølmkær Mejdahl" userId="d1dabddee4e69473" providerId="LiveId" clId="{F9A5C471-734F-4E94-A9BD-DF34C3E749FD}" dt="2023-11-17T16:31:45.688" v="1649" actId="20577"/>
          <ac:spMkLst>
            <pc:docMk/>
            <pc:sldMk cId="2292004132" sldId="279"/>
            <ac:spMk id="3" creationId="{1939B5E8-17A9-A0CC-B4FD-46B1F41A8CED}"/>
          </ac:spMkLst>
        </pc:spChg>
      </pc:sldChg>
      <pc:sldChg chg="add del">
        <pc:chgData name="Simon Hølmkær Mejdahl" userId="d1dabddee4e69473" providerId="LiveId" clId="{F9A5C471-734F-4E94-A9BD-DF34C3E749FD}" dt="2023-11-17T16:21:51.482" v="1015" actId="47"/>
        <pc:sldMkLst>
          <pc:docMk/>
          <pc:sldMk cId="2728061933" sldId="279"/>
        </pc:sldMkLst>
      </pc:sldChg>
      <pc:sldChg chg="modSp add mod">
        <pc:chgData name="Simon Hølmkær Mejdahl" userId="d1dabddee4e69473" providerId="LiveId" clId="{F9A5C471-734F-4E94-A9BD-DF34C3E749FD}" dt="2023-12-13T19:44:15.215" v="2937" actId="20577"/>
        <pc:sldMkLst>
          <pc:docMk/>
          <pc:sldMk cId="1106909667" sldId="280"/>
        </pc:sldMkLst>
        <pc:spChg chg="mod">
          <ac:chgData name="Simon Hølmkær Mejdahl" userId="d1dabddee4e69473" providerId="LiveId" clId="{F9A5C471-734F-4E94-A9BD-DF34C3E749FD}" dt="2023-12-13T19:44:15.215" v="2937" actId="20577"/>
          <ac:spMkLst>
            <pc:docMk/>
            <pc:sldMk cId="1106909667" sldId="280"/>
            <ac:spMk id="5" creationId="{B1198B44-A284-0FAB-97AD-5E5138C18964}"/>
          </ac:spMkLst>
        </pc:spChg>
      </pc:sldChg>
      <pc:sldChg chg="add del replId">
        <pc:chgData name="Simon Hølmkær Mejdahl" userId="d1dabddee4e69473" providerId="LiveId" clId="{F9A5C471-734F-4E94-A9BD-DF34C3E749FD}" dt="2023-11-17T16:21:51.482" v="1015" actId="47"/>
        <pc:sldMkLst>
          <pc:docMk/>
          <pc:sldMk cId="2222531118" sldId="280"/>
        </pc:sldMkLst>
      </pc:sldChg>
      <pc:sldChg chg="modSp add mod">
        <pc:chgData name="Simon Hølmkær Mejdahl" userId="d1dabddee4e69473" providerId="LiveId" clId="{F9A5C471-734F-4E94-A9BD-DF34C3E749FD}" dt="2023-11-17T16:37:05.839" v="1743"/>
        <pc:sldMkLst>
          <pc:docMk/>
          <pc:sldMk cId="1967383182" sldId="281"/>
        </pc:sldMkLst>
        <pc:spChg chg="mod">
          <ac:chgData name="Simon Hølmkær Mejdahl" userId="d1dabddee4e69473" providerId="LiveId" clId="{F9A5C471-734F-4E94-A9BD-DF34C3E749FD}" dt="2023-11-17T16:37:05.839" v="1743"/>
          <ac:spMkLst>
            <pc:docMk/>
            <pc:sldMk cId="1967383182" sldId="281"/>
            <ac:spMk id="3" creationId="{FFF46931-47AD-F5F9-3F34-F790E0581ACF}"/>
          </ac:spMkLst>
        </pc:spChg>
      </pc:sldChg>
      <pc:sldChg chg="add del replId">
        <pc:chgData name="Simon Hølmkær Mejdahl" userId="d1dabddee4e69473" providerId="LiveId" clId="{F9A5C471-734F-4E94-A9BD-DF34C3E749FD}" dt="2023-11-17T16:21:51.482" v="1015" actId="47"/>
        <pc:sldMkLst>
          <pc:docMk/>
          <pc:sldMk cId="1982995798" sldId="281"/>
        </pc:sldMkLst>
      </pc:sldChg>
      <pc:sldChg chg="modSp add mod">
        <pc:chgData name="Simon Hølmkær Mejdahl" userId="d1dabddee4e69473" providerId="LiveId" clId="{F9A5C471-734F-4E94-A9BD-DF34C3E749FD}" dt="2023-11-17T16:37:30.013" v="1787" actId="20577"/>
        <pc:sldMkLst>
          <pc:docMk/>
          <pc:sldMk cId="971761678" sldId="282"/>
        </pc:sldMkLst>
        <pc:spChg chg="mod">
          <ac:chgData name="Simon Hølmkær Mejdahl" userId="d1dabddee4e69473" providerId="LiveId" clId="{F9A5C471-734F-4E94-A9BD-DF34C3E749FD}" dt="2023-11-17T16:37:14.820" v="1745" actId="20577"/>
          <ac:spMkLst>
            <pc:docMk/>
            <pc:sldMk cId="971761678" sldId="282"/>
            <ac:spMk id="2" creationId="{5BC47C8E-D6C7-034D-C1BA-BE5887820473}"/>
          </ac:spMkLst>
        </pc:spChg>
        <pc:spChg chg="mod">
          <ac:chgData name="Simon Hølmkær Mejdahl" userId="d1dabddee4e69473" providerId="LiveId" clId="{F9A5C471-734F-4E94-A9BD-DF34C3E749FD}" dt="2023-11-17T16:37:30.013" v="1787" actId="20577"/>
          <ac:spMkLst>
            <pc:docMk/>
            <pc:sldMk cId="971761678" sldId="282"/>
            <ac:spMk id="3" creationId="{1939B5E8-17A9-A0CC-B4FD-46B1F41A8CED}"/>
          </ac:spMkLst>
        </pc:spChg>
      </pc:sldChg>
      <pc:sldChg chg="add del">
        <pc:chgData name="Simon Hølmkær Mejdahl" userId="d1dabddee4e69473" providerId="LiveId" clId="{F9A5C471-734F-4E94-A9BD-DF34C3E749FD}" dt="2023-11-17T16:21:51.482" v="1015" actId="47"/>
        <pc:sldMkLst>
          <pc:docMk/>
          <pc:sldMk cId="3116458795" sldId="282"/>
        </pc:sldMkLst>
      </pc:sldChg>
      <pc:sldChg chg="modSp add mod">
        <pc:chgData name="Simon Hølmkær Mejdahl" userId="d1dabddee4e69473" providerId="LiveId" clId="{F9A5C471-734F-4E94-A9BD-DF34C3E749FD}" dt="2023-11-17T16:38:21.754" v="1857" actId="27636"/>
        <pc:sldMkLst>
          <pc:docMk/>
          <pc:sldMk cId="1403548665" sldId="283"/>
        </pc:sldMkLst>
        <pc:spChg chg="mod">
          <ac:chgData name="Simon Hølmkær Mejdahl" userId="d1dabddee4e69473" providerId="LiveId" clId="{F9A5C471-734F-4E94-A9BD-DF34C3E749FD}" dt="2023-11-17T16:38:21.754" v="1857" actId="27636"/>
          <ac:spMkLst>
            <pc:docMk/>
            <pc:sldMk cId="1403548665" sldId="283"/>
            <ac:spMk id="5" creationId="{B1198B44-A284-0FAB-97AD-5E5138C18964}"/>
          </ac:spMkLst>
        </pc:spChg>
      </pc:sldChg>
      <pc:sldChg chg="add del replId">
        <pc:chgData name="Simon Hølmkær Mejdahl" userId="d1dabddee4e69473" providerId="LiveId" clId="{F9A5C471-734F-4E94-A9BD-DF34C3E749FD}" dt="2023-11-17T16:21:51.482" v="1015" actId="47"/>
        <pc:sldMkLst>
          <pc:docMk/>
          <pc:sldMk cId="3359134192" sldId="283"/>
        </pc:sldMkLst>
      </pc:sldChg>
      <pc:sldChg chg="add del replId">
        <pc:chgData name="Simon Hølmkær Mejdahl" userId="d1dabddee4e69473" providerId="LiveId" clId="{F9A5C471-734F-4E94-A9BD-DF34C3E749FD}" dt="2023-11-17T16:21:51.482" v="1015" actId="47"/>
        <pc:sldMkLst>
          <pc:docMk/>
          <pc:sldMk cId="483084614" sldId="284"/>
        </pc:sldMkLst>
      </pc:sldChg>
      <pc:sldChg chg="modSp add mod">
        <pc:chgData name="Simon Hølmkær Mejdahl" userId="d1dabddee4e69473" providerId="LiveId" clId="{F9A5C471-734F-4E94-A9BD-DF34C3E749FD}" dt="2023-11-17T16:39:20.563" v="1865"/>
        <pc:sldMkLst>
          <pc:docMk/>
          <pc:sldMk cId="3142419243" sldId="284"/>
        </pc:sldMkLst>
        <pc:spChg chg="mod">
          <ac:chgData name="Simon Hølmkær Mejdahl" userId="d1dabddee4e69473" providerId="LiveId" clId="{F9A5C471-734F-4E94-A9BD-DF34C3E749FD}" dt="2023-11-17T16:39:20.563" v="1865"/>
          <ac:spMkLst>
            <pc:docMk/>
            <pc:sldMk cId="3142419243" sldId="284"/>
            <ac:spMk id="3" creationId="{FFF46931-47AD-F5F9-3F34-F790E0581ACF}"/>
          </ac:spMkLst>
        </pc:spChg>
      </pc:sldChg>
      <pc:sldChg chg="add del">
        <pc:chgData name="Simon Hølmkær Mejdahl" userId="d1dabddee4e69473" providerId="LiveId" clId="{F9A5C471-734F-4E94-A9BD-DF34C3E749FD}" dt="2023-11-23T10:33:04.338" v="1872"/>
        <pc:sldMkLst>
          <pc:docMk/>
          <pc:sldMk cId="904634654" sldId="285"/>
        </pc:sldMkLst>
      </pc:sldChg>
      <pc:sldChg chg="addSp modSp add mod">
        <pc:chgData name="Simon Hølmkær Mejdahl" userId="d1dabddee4e69473" providerId="LiveId" clId="{F9A5C471-734F-4E94-A9BD-DF34C3E749FD}" dt="2023-12-16T13:10:39.017" v="2967" actId="20577"/>
        <pc:sldMkLst>
          <pc:docMk/>
          <pc:sldMk cId="1073535351" sldId="285"/>
        </pc:sldMkLst>
        <pc:spChg chg="add mod">
          <ac:chgData name="Simon Hølmkær Mejdahl" userId="d1dabddee4e69473" providerId="LiveId" clId="{F9A5C471-734F-4E94-A9BD-DF34C3E749FD}" dt="2023-12-16T13:10:30.650" v="2952" actId="20577"/>
          <ac:spMkLst>
            <pc:docMk/>
            <pc:sldMk cId="1073535351" sldId="285"/>
            <ac:spMk id="2" creationId="{3C9E64A4-940A-523C-A8E1-76C72968DF43}"/>
          </ac:spMkLst>
        </pc:spChg>
        <pc:spChg chg="mod">
          <ac:chgData name="Simon Hølmkær Mejdahl" userId="d1dabddee4e69473" providerId="LiveId" clId="{F9A5C471-734F-4E94-A9BD-DF34C3E749FD}" dt="2023-12-16T13:10:39.017" v="2967" actId="20577"/>
          <ac:spMkLst>
            <pc:docMk/>
            <pc:sldMk cId="1073535351" sldId="285"/>
            <ac:spMk id="3" creationId="{FFF46931-47AD-F5F9-3F34-F790E0581ACF}"/>
          </ac:spMkLst>
        </pc:spChg>
        <pc:spChg chg="add mod">
          <ac:chgData name="Simon Hølmkær Mejdahl" userId="d1dabddee4e69473" providerId="LiveId" clId="{F9A5C471-734F-4E94-A9BD-DF34C3E749FD}" dt="2023-12-13T19:38:46.830" v="2906"/>
          <ac:spMkLst>
            <pc:docMk/>
            <pc:sldMk cId="1073535351" sldId="285"/>
            <ac:spMk id="4" creationId="{DDDB0CDC-FE1B-6BAD-9F60-C00D821BA547}"/>
          </ac:spMkLst>
        </pc:spChg>
        <pc:spChg chg="mod">
          <ac:chgData name="Simon Hølmkær Mejdahl" userId="d1dabddee4e69473" providerId="LiveId" clId="{F9A5C471-734F-4E94-A9BD-DF34C3E749FD}" dt="2023-11-23T10:33:11.241" v="1888" actId="20577"/>
          <ac:spMkLst>
            <pc:docMk/>
            <pc:sldMk cId="1073535351" sldId="285"/>
            <ac:spMk id="5" creationId="{B1198B44-A284-0FAB-97AD-5E5138C18964}"/>
          </ac:spMkLst>
        </pc:spChg>
      </pc:sldChg>
      <pc:sldChg chg="addSp delSp modSp add mod">
        <pc:chgData name="Simon Hølmkær Mejdahl" userId="d1dabddee4e69473" providerId="LiveId" clId="{F9A5C471-734F-4E94-A9BD-DF34C3E749FD}" dt="2023-12-13T19:38:49.397" v="2907"/>
        <pc:sldMkLst>
          <pc:docMk/>
          <pc:sldMk cId="69785482" sldId="286"/>
        </pc:sldMkLst>
        <pc:spChg chg="add mod">
          <ac:chgData name="Simon Hølmkær Mejdahl" userId="d1dabddee4e69473" providerId="LiveId" clId="{F9A5C471-734F-4E94-A9BD-DF34C3E749FD}" dt="2023-12-13T19:38:49.397" v="2907"/>
          <ac:spMkLst>
            <pc:docMk/>
            <pc:sldMk cId="69785482" sldId="286"/>
            <ac:spMk id="2" creationId="{320CD32F-7023-7BD9-B2BA-6ED6486B2612}"/>
          </ac:spMkLst>
        </pc:spChg>
        <pc:spChg chg="del">
          <ac:chgData name="Simon Hølmkær Mejdahl" userId="d1dabddee4e69473" providerId="LiveId" clId="{F9A5C471-734F-4E94-A9BD-DF34C3E749FD}" dt="2023-11-23T10:37:12.921" v="2064" actId="478"/>
          <ac:spMkLst>
            <pc:docMk/>
            <pc:sldMk cId="69785482" sldId="286"/>
            <ac:spMk id="2" creationId="{3C9E64A4-940A-523C-A8E1-76C72968DF43}"/>
          </ac:spMkLst>
        </pc:spChg>
        <pc:spChg chg="mod">
          <ac:chgData name="Simon Hølmkær Mejdahl" userId="d1dabddee4e69473" providerId="LiveId" clId="{F9A5C471-734F-4E94-A9BD-DF34C3E749FD}" dt="2023-11-23T10:46:10.646" v="2661" actId="6549"/>
          <ac:spMkLst>
            <pc:docMk/>
            <pc:sldMk cId="69785482" sldId="286"/>
            <ac:spMk id="3" creationId="{FFF46931-47AD-F5F9-3F34-F790E0581ACF}"/>
          </ac:spMkLst>
        </pc:spChg>
      </pc:sldChg>
      <pc:sldChg chg="addSp delSp modSp add mod ord">
        <pc:chgData name="Simon Hølmkær Mejdahl" userId="d1dabddee4e69473" providerId="LiveId" clId="{F9A5C471-734F-4E94-A9BD-DF34C3E749FD}" dt="2023-12-16T13:10:52.663" v="2997" actId="20577"/>
        <pc:sldMkLst>
          <pc:docMk/>
          <pc:sldMk cId="2447026251" sldId="287"/>
        </pc:sldMkLst>
        <pc:spChg chg="mod">
          <ac:chgData name="Simon Hølmkær Mejdahl" userId="d1dabddee4e69473" providerId="LiveId" clId="{F9A5C471-734F-4E94-A9BD-DF34C3E749FD}" dt="2023-12-16T13:10:52.663" v="2997" actId="20577"/>
          <ac:spMkLst>
            <pc:docMk/>
            <pc:sldMk cId="2447026251" sldId="287"/>
            <ac:spMk id="2" creationId="{3C9E64A4-940A-523C-A8E1-76C72968DF43}"/>
          </ac:spMkLst>
        </pc:spChg>
        <pc:spChg chg="mod">
          <ac:chgData name="Simon Hølmkær Mejdahl" userId="d1dabddee4e69473" providerId="LiveId" clId="{F9A5C471-734F-4E94-A9BD-DF34C3E749FD}" dt="2023-12-16T13:10:48.816" v="2982" actId="20577"/>
          <ac:spMkLst>
            <pc:docMk/>
            <pc:sldMk cId="2447026251" sldId="287"/>
            <ac:spMk id="3" creationId="{FFF46931-47AD-F5F9-3F34-F790E0581ACF}"/>
          </ac:spMkLst>
        </pc:spChg>
        <pc:spChg chg="add mod">
          <ac:chgData name="Simon Hølmkær Mejdahl" userId="d1dabddee4e69473" providerId="LiveId" clId="{F9A5C471-734F-4E94-A9BD-DF34C3E749FD}" dt="2023-12-13T19:38:51.524" v="2908"/>
          <ac:spMkLst>
            <pc:docMk/>
            <pc:sldMk cId="2447026251" sldId="287"/>
            <ac:spMk id="4" creationId="{9BC54A4D-2CFA-000E-8BF6-3D6BF32322C1}"/>
          </ac:spMkLst>
        </pc:spChg>
        <pc:spChg chg="add del mod">
          <ac:chgData name="Simon Hølmkær Mejdahl" userId="d1dabddee4e69473" providerId="LiveId" clId="{F9A5C471-734F-4E94-A9BD-DF34C3E749FD}" dt="2023-11-23T10:45:33.687" v="2637" actId="478"/>
          <ac:spMkLst>
            <pc:docMk/>
            <pc:sldMk cId="2447026251" sldId="287"/>
            <ac:spMk id="9" creationId="{D1B5AA5D-674C-E008-488B-349A04156BC4}"/>
          </ac:spMkLst>
        </pc:spChg>
      </pc:sldChg>
      <pc:sldChg chg="addSp modSp add mod ord">
        <pc:chgData name="Simon Hølmkær Mejdahl" userId="d1dabddee4e69473" providerId="LiveId" clId="{F9A5C471-734F-4E94-A9BD-DF34C3E749FD}" dt="2023-12-13T19:38:53.418" v="2909"/>
        <pc:sldMkLst>
          <pc:docMk/>
          <pc:sldMk cId="1698854947" sldId="288"/>
        </pc:sldMkLst>
        <pc:spChg chg="add mod">
          <ac:chgData name="Simon Hølmkær Mejdahl" userId="d1dabddee4e69473" providerId="LiveId" clId="{F9A5C471-734F-4E94-A9BD-DF34C3E749FD}" dt="2023-12-13T19:38:53.418" v="2909"/>
          <ac:spMkLst>
            <pc:docMk/>
            <pc:sldMk cId="1698854947" sldId="288"/>
            <ac:spMk id="2" creationId="{EFD73471-8FA1-5A13-C54A-83379F9752F1}"/>
          </ac:spMkLst>
        </pc:spChg>
        <pc:spChg chg="mod">
          <ac:chgData name="Simon Hølmkær Mejdahl" userId="d1dabddee4e69473" providerId="LiveId" clId="{F9A5C471-734F-4E94-A9BD-DF34C3E749FD}" dt="2023-11-23T10:45:17.553" v="2632" actId="6549"/>
          <ac:spMkLst>
            <pc:docMk/>
            <pc:sldMk cId="1698854947" sldId="288"/>
            <ac:spMk id="3" creationId="{FFF46931-47AD-F5F9-3F34-F790E0581ACF}"/>
          </ac:spMkLst>
        </pc:spChg>
      </pc:sldChg>
      <pc:sldChg chg="addSp modSp add mod">
        <pc:chgData name="Simon Hølmkær Mejdahl" userId="d1dabddee4e69473" providerId="LiveId" clId="{F9A5C471-734F-4E94-A9BD-DF34C3E749FD}" dt="2023-12-13T19:38:55.499" v="2910"/>
        <pc:sldMkLst>
          <pc:docMk/>
          <pc:sldMk cId="676113405" sldId="289"/>
        </pc:sldMkLst>
        <pc:spChg chg="add mod">
          <ac:chgData name="Simon Hølmkær Mejdahl" userId="d1dabddee4e69473" providerId="LiveId" clId="{F9A5C471-734F-4E94-A9BD-DF34C3E749FD}" dt="2023-12-13T19:38:55.499" v="2910"/>
          <ac:spMkLst>
            <pc:docMk/>
            <pc:sldMk cId="676113405" sldId="289"/>
            <ac:spMk id="2" creationId="{F6B76744-133C-0B5B-5EDF-A6CB99D440FB}"/>
          </ac:spMkLst>
        </pc:spChg>
        <pc:spChg chg="mod">
          <ac:chgData name="Simon Hølmkær Mejdahl" userId="d1dabddee4e69473" providerId="LiveId" clId="{F9A5C471-734F-4E94-A9BD-DF34C3E749FD}" dt="2023-11-23T10:40:57.863" v="2418" actId="20577"/>
          <ac:spMkLst>
            <pc:docMk/>
            <pc:sldMk cId="676113405" sldId="289"/>
            <ac:spMk id="3" creationId="{FFF46931-47AD-F5F9-3F34-F790E0581ACF}"/>
          </ac:spMkLst>
        </pc:spChg>
      </pc:sldChg>
      <pc:sldChg chg="addSp modSp add mod">
        <pc:chgData name="Simon Hølmkær Mejdahl" userId="d1dabddee4e69473" providerId="LiveId" clId="{F9A5C471-734F-4E94-A9BD-DF34C3E749FD}" dt="2023-12-13T19:38:57.272" v="2911"/>
        <pc:sldMkLst>
          <pc:docMk/>
          <pc:sldMk cId="3131025407" sldId="290"/>
        </pc:sldMkLst>
        <pc:spChg chg="add mod">
          <ac:chgData name="Simon Hølmkær Mejdahl" userId="d1dabddee4e69473" providerId="LiveId" clId="{F9A5C471-734F-4E94-A9BD-DF34C3E749FD}" dt="2023-12-13T19:38:57.272" v="2911"/>
          <ac:spMkLst>
            <pc:docMk/>
            <pc:sldMk cId="3131025407" sldId="290"/>
            <ac:spMk id="2" creationId="{5B762956-E448-3806-4CAE-450163094CF0}"/>
          </ac:spMkLst>
        </pc:spChg>
        <pc:spChg chg="mod">
          <ac:chgData name="Simon Hølmkær Mejdahl" userId="d1dabddee4e69473" providerId="LiveId" clId="{F9A5C471-734F-4E94-A9BD-DF34C3E749FD}" dt="2023-11-23T10:43:40.065" v="2612" actId="20577"/>
          <ac:spMkLst>
            <pc:docMk/>
            <pc:sldMk cId="3131025407" sldId="290"/>
            <ac:spMk id="3" creationId="{FFF46931-47AD-F5F9-3F34-F790E0581ACF}"/>
          </ac:spMkLst>
        </pc:spChg>
      </pc:sldChg>
      <pc:sldChg chg="addSp modSp add mod ord">
        <pc:chgData name="Simon Hølmkær Mejdahl" userId="d1dabddee4e69473" providerId="LiveId" clId="{F9A5C471-734F-4E94-A9BD-DF34C3E749FD}" dt="2023-12-13T19:38:59.150" v="2912"/>
        <pc:sldMkLst>
          <pc:docMk/>
          <pc:sldMk cId="991375626" sldId="291"/>
        </pc:sldMkLst>
        <pc:spChg chg="add mod">
          <ac:chgData name="Simon Hølmkær Mejdahl" userId="d1dabddee4e69473" providerId="LiveId" clId="{F9A5C471-734F-4E94-A9BD-DF34C3E749FD}" dt="2023-12-13T19:38:59.150" v="2912"/>
          <ac:spMkLst>
            <pc:docMk/>
            <pc:sldMk cId="991375626" sldId="291"/>
            <ac:spMk id="2" creationId="{7460F9B0-E977-1D9B-FBB3-44E3824CCCD5}"/>
          </ac:spMkLst>
        </pc:spChg>
        <pc:spChg chg="mod">
          <ac:chgData name="Simon Hølmkær Mejdahl" userId="d1dabddee4e69473" providerId="LiveId" clId="{F9A5C471-734F-4E94-A9BD-DF34C3E749FD}" dt="2023-11-23T10:44:43.321" v="2630" actId="6549"/>
          <ac:spMkLst>
            <pc:docMk/>
            <pc:sldMk cId="991375626" sldId="291"/>
            <ac:spMk id="3" creationId="{FFF46931-47AD-F5F9-3F34-F790E0581ACF}"/>
          </ac:spMkLst>
        </pc:spChg>
      </pc:sldChg>
      <pc:sldChg chg="delSp modSp add del mod">
        <pc:chgData name="Simon Hølmkær Mejdahl" userId="d1dabddee4e69473" providerId="LiveId" clId="{F9A5C471-734F-4E94-A9BD-DF34C3E749FD}" dt="2023-11-28T16:47:10.749" v="2670" actId="2696"/>
        <pc:sldMkLst>
          <pc:docMk/>
          <pc:sldMk cId="1154977279" sldId="292"/>
        </pc:sldMkLst>
        <pc:spChg chg="mod">
          <ac:chgData name="Simon Hølmkær Mejdahl" userId="d1dabddee4e69473" providerId="LiveId" clId="{F9A5C471-734F-4E94-A9BD-DF34C3E749FD}" dt="2023-11-28T16:46:44.417" v="2668" actId="20577"/>
          <ac:spMkLst>
            <pc:docMk/>
            <pc:sldMk cId="1154977279" sldId="292"/>
            <ac:spMk id="2" creationId="{942D86F6-6663-35BA-8B66-5ADD2508307F}"/>
          </ac:spMkLst>
        </pc:spChg>
        <pc:spChg chg="mod">
          <ac:chgData name="Simon Hølmkær Mejdahl" userId="d1dabddee4e69473" providerId="LiveId" clId="{F9A5C471-734F-4E94-A9BD-DF34C3E749FD}" dt="2023-11-28T16:46:42.361" v="2667" actId="20577"/>
          <ac:spMkLst>
            <pc:docMk/>
            <pc:sldMk cId="1154977279" sldId="292"/>
            <ac:spMk id="3" creationId="{8110A65F-4727-78E4-3753-1D504B8370F7}"/>
          </ac:spMkLst>
        </pc:spChg>
        <pc:picChg chg="del">
          <ac:chgData name="Simon Hølmkær Mejdahl" userId="d1dabddee4e69473" providerId="LiveId" clId="{F9A5C471-734F-4E94-A9BD-DF34C3E749FD}" dt="2023-11-28T16:46:45.959" v="2669" actId="478"/>
          <ac:picMkLst>
            <pc:docMk/>
            <pc:sldMk cId="1154977279" sldId="292"/>
            <ac:picMk id="5" creationId="{6659590B-CED9-B7D1-381F-4C568FE404EA}"/>
          </ac:picMkLst>
        </pc:picChg>
      </pc:sldChg>
      <pc:sldChg chg="add del">
        <pc:chgData name="Simon Hølmkær Mejdahl" userId="d1dabddee4e69473" providerId="LiveId" clId="{F9A5C471-734F-4E94-A9BD-DF34C3E749FD}" dt="2023-12-13T19:43:08.132" v="2932" actId="47"/>
        <pc:sldMkLst>
          <pc:docMk/>
          <pc:sldMk cId="1997093952" sldId="292"/>
        </pc:sldMkLst>
      </pc:sldChg>
      <pc:sldChg chg="add del">
        <pc:chgData name="Simon Hølmkær Mejdahl" userId="d1dabddee4e69473" providerId="LiveId" clId="{F9A5C471-734F-4E94-A9BD-DF34C3E749FD}" dt="2023-12-13T19:43:02.542" v="2930" actId="47"/>
        <pc:sldMkLst>
          <pc:docMk/>
          <pc:sldMk cId="1776346974" sldId="293"/>
        </pc:sldMkLst>
      </pc:sldChg>
      <pc:sldChg chg="add del">
        <pc:chgData name="Simon Hølmkær Mejdahl" userId="d1dabddee4e69473" providerId="LiveId" clId="{F9A5C471-734F-4E94-A9BD-DF34C3E749FD}" dt="2023-12-13T19:42:58.573" v="2928" actId="47"/>
        <pc:sldMkLst>
          <pc:docMk/>
          <pc:sldMk cId="1112069548" sldId="294"/>
        </pc:sldMkLst>
      </pc:sldChg>
      <pc:sldChg chg="add del">
        <pc:chgData name="Simon Hølmkær Mejdahl" userId="d1dabddee4e69473" providerId="LiveId" clId="{F9A5C471-734F-4E94-A9BD-DF34C3E749FD}" dt="2023-12-13T19:42:51.606" v="2926" actId="47"/>
        <pc:sldMkLst>
          <pc:docMk/>
          <pc:sldMk cId="1843184203" sldId="295"/>
        </pc:sldMkLst>
      </pc:sldChg>
      <pc:sldChg chg="add del">
        <pc:chgData name="Simon Hølmkær Mejdahl" userId="d1dabddee4e69473" providerId="LiveId" clId="{F9A5C471-734F-4E94-A9BD-DF34C3E749FD}" dt="2023-12-13T19:42:44.797" v="2924" actId="47"/>
        <pc:sldMkLst>
          <pc:docMk/>
          <pc:sldMk cId="3280727702" sldId="296"/>
        </pc:sldMkLst>
      </pc:sldChg>
      <pc:sldChg chg="add del">
        <pc:chgData name="Simon Hølmkær Mejdahl" userId="d1dabddee4e69473" providerId="LiveId" clId="{F9A5C471-734F-4E94-A9BD-DF34C3E749FD}" dt="2023-12-13T19:42:40.150" v="2922" actId="47"/>
        <pc:sldMkLst>
          <pc:docMk/>
          <pc:sldMk cId="2800869100" sldId="297"/>
        </pc:sldMkLst>
      </pc:sldChg>
      <pc:sldChg chg="modSp add mod">
        <pc:chgData name="Simon Hølmkær Mejdahl" userId="d1dabddee4e69473" providerId="LiveId" clId="{F9A5C471-734F-4E94-A9BD-DF34C3E749FD}" dt="2023-12-13T19:41:07.580" v="2921" actId="20577"/>
        <pc:sldMkLst>
          <pc:docMk/>
          <pc:sldMk cId="4234718042" sldId="298"/>
        </pc:sldMkLst>
        <pc:spChg chg="mod">
          <ac:chgData name="Simon Hølmkær Mejdahl" userId="d1dabddee4e69473" providerId="LiveId" clId="{F9A5C471-734F-4E94-A9BD-DF34C3E749FD}" dt="2023-12-13T19:41:07.580" v="2921" actId="20577"/>
          <ac:spMkLst>
            <pc:docMk/>
            <pc:sldMk cId="4234718042" sldId="298"/>
            <ac:spMk id="3" creationId="{FFF46931-47AD-F5F9-3F34-F790E0581ACF}"/>
          </ac:spMkLst>
        </pc:spChg>
      </pc:sldChg>
      <pc:sldChg chg="add">
        <pc:chgData name="Simon Hølmkær Mejdahl" userId="d1dabddee4e69473" providerId="LiveId" clId="{F9A5C471-734F-4E94-A9BD-DF34C3E749FD}" dt="2023-12-13T19:42:41.587" v="2923"/>
        <pc:sldMkLst>
          <pc:docMk/>
          <pc:sldMk cId="2834483321" sldId="299"/>
        </pc:sldMkLst>
      </pc:sldChg>
      <pc:sldChg chg="add">
        <pc:chgData name="Simon Hølmkær Mejdahl" userId="d1dabddee4e69473" providerId="LiveId" clId="{F9A5C471-734F-4E94-A9BD-DF34C3E749FD}" dt="2023-12-13T19:42:48.137" v="2925"/>
        <pc:sldMkLst>
          <pc:docMk/>
          <pc:sldMk cId="1507382399" sldId="300"/>
        </pc:sldMkLst>
      </pc:sldChg>
      <pc:sldChg chg="add">
        <pc:chgData name="Simon Hølmkær Mejdahl" userId="d1dabddee4e69473" providerId="LiveId" clId="{F9A5C471-734F-4E94-A9BD-DF34C3E749FD}" dt="2023-12-13T19:42:55.111" v="2927"/>
        <pc:sldMkLst>
          <pc:docMk/>
          <pc:sldMk cId="4049342779" sldId="301"/>
        </pc:sldMkLst>
      </pc:sldChg>
      <pc:sldChg chg="add">
        <pc:chgData name="Simon Hølmkær Mejdahl" userId="d1dabddee4e69473" providerId="LiveId" clId="{F9A5C471-734F-4E94-A9BD-DF34C3E749FD}" dt="2023-12-13T19:43:00.172" v="2929"/>
        <pc:sldMkLst>
          <pc:docMk/>
          <pc:sldMk cId="134663200" sldId="302"/>
        </pc:sldMkLst>
      </pc:sldChg>
      <pc:sldChg chg="add">
        <pc:chgData name="Simon Hølmkær Mejdahl" userId="d1dabddee4e69473" providerId="LiveId" clId="{F9A5C471-734F-4E94-A9BD-DF34C3E749FD}" dt="2023-12-13T19:43:05.469" v="2931"/>
        <pc:sldMkLst>
          <pc:docMk/>
          <pc:sldMk cId="260608083" sldId="303"/>
        </pc:sldMkLst>
      </pc:sldChg>
      <pc:sldChg chg="add">
        <pc:chgData name="Simon Hølmkær Mejdahl" userId="d1dabddee4e69473" providerId="LiveId" clId="{F9A5C471-734F-4E94-A9BD-DF34C3E749FD}" dt="2023-12-13T19:43:09.603" v="2933"/>
        <pc:sldMkLst>
          <pc:docMk/>
          <pc:sldMk cId="3616714137" sldId="304"/>
        </pc:sldMkLst>
      </pc:sldChg>
      <pc:sldChg chg="add">
        <pc:chgData name="Simon Hølmkær Mejdahl" userId="d1dabddee4e69473" providerId="LiveId" clId="{F9A5C471-734F-4E94-A9BD-DF34C3E749FD}" dt="2023-12-13T19:43:19.778" v="2935"/>
        <pc:sldMkLst>
          <pc:docMk/>
          <pc:sldMk cId="3817538343" sldId="305"/>
        </pc:sldMkLst>
      </pc:sldChg>
      <pc:sldChg chg="add">
        <pc:chgData name="Simon Hølmkær Mejdahl" userId="d1dabddee4e69473" providerId="LiveId" clId="{F9A5C471-734F-4E94-A9BD-DF34C3E749FD}" dt="2023-12-16T13:35:01.491" v="2998"/>
        <pc:sldMkLst>
          <pc:docMk/>
          <pc:sldMk cId="470964941" sldId="306"/>
        </pc:sldMkLst>
      </pc:sldChg>
      <pc:sldChg chg="add">
        <pc:chgData name="Simon Hølmkær Mejdahl" userId="d1dabddee4e69473" providerId="LiveId" clId="{F9A5C471-734F-4E94-A9BD-DF34C3E749FD}" dt="2023-12-16T13:35:01.491" v="2998"/>
        <pc:sldMkLst>
          <pc:docMk/>
          <pc:sldMk cId="524781735" sldId="307"/>
        </pc:sldMkLst>
      </pc:sldChg>
      <pc:sldChg chg="add">
        <pc:chgData name="Simon Hølmkær Mejdahl" userId="d1dabddee4e69473" providerId="LiveId" clId="{F9A5C471-734F-4E94-A9BD-DF34C3E749FD}" dt="2023-12-16T13:35:01.491" v="2998"/>
        <pc:sldMkLst>
          <pc:docMk/>
          <pc:sldMk cId="3833130998" sldId="308"/>
        </pc:sldMkLst>
      </pc:sldChg>
      <pc:sldChg chg="add">
        <pc:chgData name="Simon Hølmkær Mejdahl" userId="d1dabddee4e69473" providerId="LiveId" clId="{F9A5C471-734F-4E94-A9BD-DF34C3E749FD}" dt="2023-12-16T13:35:01.491" v="2998"/>
        <pc:sldMkLst>
          <pc:docMk/>
          <pc:sldMk cId="4178116343" sldId="309"/>
        </pc:sldMkLst>
      </pc:sldChg>
      <pc:sldChg chg="add">
        <pc:chgData name="Simon Hølmkær Mejdahl" userId="d1dabddee4e69473" providerId="LiveId" clId="{F9A5C471-734F-4E94-A9BD-DF34C3E749FD}" dt="2023-12-16T13:35:01.491" v="2998"/>
        <pc:sldMkLst>
          <pc:docMk/>
          <pc:sldMk cId="2514328915" sldId="310"/>
        </pc:sldMkLst>
      </pc:sldChg>
      <pc:sldChg chg="add">
        <pc:chgData name="Simon Hølmkær Mejdahl" userId="d1dabddee4e69473" providerId="LiveId" clId="{F9A5C471-734F-4E94-A9BD-DF34C3E749FD}" dt="2023-12-16T13:35:01.491" v="2998"/>
        <pc:sldMkLst>
          <pc:docMk/>
          <pc:sldMk cId="1962741281" sldId="311"/>
        </pc:sldMkLst>
      </pc:sldChg>
      <pc:sldChg chg="add">
        <pc:chgData name="Simon Hølmkær Mejdahl" userId="d1dabddee4e69473" providerId="LiveId" clId="{F9A5C471-734F-4E94-A9BD-DF34C3E749FD}" dt="2023-12-16T13:35:01.491" v="2998"/>
        <pc:sldMkLst>
          <pc:docMk/>
          <pc:sldMk cId="3770975309" sldId="312"/>
        </pc:sldMkLst>
      </pc:sldChg>
      <pc:sldChg chg="add">
        <pc:chgData name="Simon Hølmkær Mejdahl" userId="d1dabddee4e69473" providerId="LiveId" clId="{F9A5C471-734F-4E94-A9BD-DF34C3E749FD}" dt="2023-12-16T13:35:13.068" v="2999"/>
        <pc:sldMkLst>
          <pc:docMk/>
          <pc:sldMk cId="656122697" sldId="313"/>
        </pc:sldMkLst>
      </pc:sldChg>
      <pc:sldChg chg="add">
        <pc:chgData name="Simon Hølmkær Mejdahl" userId="d1dabddee4e69473" providerId="LiveId" clId="{F9A5C471-734F-4E94-A9BD-DF34C3E749FD}" dt="2023-12-16T13:35:13.068" v="2999"/>
        <pc:sldMkLst>
          <pc:docMk/>
          <pc:sldMk cId="587381756" sldId="314"/>
        </pc:sldMkLst>
      </pc:sldChg>
      <pc:sldChg chg="add">
        <pc:chgData name="Simon Hølmkær Mejdahl" userId="d1dabddee4e69473" providerId="LiveId" clId="{F9A5C471-734F-4E94-A9BD-DF34C3E749FD}" dt="2023-12-16T13:35:13.068" v="2999"/>
        <pc:sldMkLst>
          <pc:docMk/>
          <pc:sldMk cId="4193524541" sldId="315"/>
        </pc:sldMkLst>
      </pc:sldChg>
      <pc:sldChg chg="add">
        <pc:chgData name="Simon Hølmkær Mejdahl" userId="d1dabddee4e69473" providerId="LiveId" clId="{F9A5C471-734F-4E94-A9BD-DF34C3E749FD}" dt="2023-12-16T13:35:13.068" v="2999"/>
        <pc:sldMkLst>
          <pc:docMk/>
          <pc:sldMk cId="3881569467" sldId="316"/>
        </pc:sldMkLst>
      </pc:sldChg>
      <pc:sldChg chg="add">
        <pc:chgData name="Simon Hølmkær Mejdahl" userId="d1dabddee4e69473" providerId="LiveId" clId="{F9A5C471-734F-4E94-A9BD-DF34C3E749FD}" dt="2023-12-16T13:35:13.068" v="2999"/>
        <pc:sldMkLst>
          <pc:docMk/>
          <pc:sldMk cId="4208818308" sldId="317"/>
        </pc:sldMkLst>
      </pc:sldChg>
      <pc:sldChg chg="add">
        <pc:chgData name="Simon Hølmkær Mejdahl" userId="d1dabddee4e69473" providerId="LiveId" clId="{F9A5C471-734F-4E94-A9BD-DF34C3E749FD}" dt="2023-12-16T13:35:13.068" v="2999"/>
        <pc:sldMkLst>
          <pc:docMk/>
          <pc:sldMk cId="3302105177" sldId="318"/>
        </pc:sldMkLst>
      </pc:sldChg>
      <pc:sldChg chg="add">
        <pc:chgData name="Simon Hølmkær Mejdahl" userId="d1dabddee4e69473" providerId="LiveId" clId="{F9A5C471-734F-4E94-A9BD-DF34C3E749FD}" dt="2023-12-16T13:35:13.068" v="2999"/>
        <pc:sldMkLst>
          <pc:docMk/>
          <pc:sldMk cId="3111509085" sldId="319"/>
        </pc:sldMkLst>
      </pc:sldChg>
      <pc:sldChg chg="add">
        <pc:chgData name="Simon Hølmkær Mejdahl" userId="d1dabddee4e69473" providerId="LiveId" clId="{F9A5C471-734F-4E94-A9BD-DF34C3E749FD}" dt="2023-12-16T13:35:16.570" v="3000"/>
        <pc:sldMkLst>
          <pc:docMk/>
          <pc:sldMk cId="3286135432" sldId="320"/>
        </pc:sldMkLst>
      </pc:sldChg>
      <pc:sldChg chg="add">
        <pc:chgData name="Simon Hølmkær Mejdahl" userId="d1dabddee4e69473" providerId="LiveId" clId="{F9A5C471-734F-4E94-A9BD-DF34C3E749FD}" dt="2023-12-16T13:35:16.570" v="3000"/>
        <pc:sldMkLst>
          <pc:docMk/>
          <pc:sldMk cId="3968114294" sldId="321"/>
        </pc:sldMkLst>
      </pc:sldChg>
      <pc:sldChg chg="add">
        <pc:chgData name="Simon Hølmkær Mejdahl" userId="d1dabddee4e69473" providerId="LiveId" clId="{F9A5C471-734F-4E94-A9BD-DF34C3E749FD}" dt="2023-12-16T13:35:16.570" v="3000"/>
        <pc:sldMkLst>
          <pc:docMk/>
          <pc:sldMk cId="2825660527" sldId="322"/>
        </pc:sldMkLst>
      </pc:sldChg>
      <pc:sldChg chg="add">
        <pc:chgData name="Simon Hølmkær Mejdahl" userId="d1dabddee4e69473" providerId="LiveId" clId="{F9A5C471-734F-4E94-A9BD-DF34C3E749FD}" dt="2023-12-16T13:35:16.570" v="3000"/>
        <pc:sldMkLst>
          <pc:docMk/>
          <pc:sldMk cId="2231527670" sldId="323"/>
        </pc:sldMkLst>
      </pc:sldChg>
      <pc:sldChg chg="add">
        <pc:chgData name="Simon Hølmkær Mejdahl" userId="d1dabddee4e69473" providerId="LiveId" clId="{F9A5C471-734F-4E94-A9BD-DF34C3E749FD}" dt="2023-12-16T13:35:16.570" v="3000"/>
        <pc:sldMkLst>
          <pc:docMk/>
          <pc:sldMk cId="4226085107" sldId="324"/>
        </pc:sldMkLst>
      </pc:sldChg>
      <pc:sldChg chg="add">
        <pc:chgData name="Simon Hølmkær Mejdahl" userId="d1dabddee4e69473" providerId="LiveId" clId="{F9A5C471-734F-4E94-A9BD-DF34C3E749FD}" dt="2023-12-16T13:35:16.570" v="3000"/>
        <pc:sldMkLst>
          <pc:docMk/>
          <pc:sldMk cId="904238099" sldId="325"/>
        </pc:sldMkLst>
      </pc:sldChg>
      <pc:sldChg chg="add">
        <pc:chgData name="Simon Hølmkær Mejdahl" userId="d1dabddee4e69473" providerId="LiveId" clId="{F9A5C471-734F-4E94-A9BD-DF34C3E749FD}" dt="2023-12-16T13:35:16.570" v="3000"/>
        <pc:sldMkLst>
          <pc:docMk/>
          <pc:sldMk cId="2707209600" sldId="326"/>
        </pc:sldMkLst>
      </pc:sldChg>
      <pc:sldChg chg="add">
        <pc:chgData name="Simon Hølmkær Mejdahl" userId="d1dabddee4e69473" providerId="LiveId" clId="{F9A5C471-734F-4E94-A9BD-DF34C3E749FD}" dt="2023-12-16T13:35:20.072" v="3001"/>
        <pc:sldMkLst>
          <pc:docMk/>
          <pc:sldMk cId="597462656" sldId="327"/>
        </pc:sldMkLst>
      </pc:sldChg>
      <pc:sldChg chg="add">
        <pc:chgData name="Simon Hølmkær Mejdahl" userId="d1dabddee4e69473" providerId="LiveId" clId="{F9A5C471-734F-4E94-A9BD-DF34C3E749FD}" dt="2023-12-16T13:35:20.072" v="3001"/>
        <pc:sldMkLst>
          <pc:docMk/>
          <pc:sldMk cId="2921510240" sldId="328"/>
        </pc:sldMkLst>
      </pc:sldChg>
      <pc:sldChg chg="add">
        <pc:chgData name="Simon Hølmkær Mejdahl" userId="d1dabddee4e69473" providerId="LiveId" clId="{F9A5C471-734F-4E94-A9BD-DF34C3E749FD}" dt="2023-12-16T13:35:20.072" v="3001"/>
        <pc:sldMkLst>
          <pc:docMk/>
          <pc:sldMk cId="281301858" sldId="329"/>
        </pc:sldMkLst>
      </pc:sldChg>
      <pc:sldChg chg="add">
        <pc:chgData name="Simon Hølmkær Mejdahl" userId="d1dabddee4e69473" providerId="LiveId" clId="{F9A5C471-734F-4E94-A9BD-DF34C3E749FD}" dt="2023-12-16T13:35:20.072" v="3001"/>
        <pc:sldMkLst>
          <pc:docMk/>
          <pc:sldMk cId="3239569315" sldId="330"/>
        </pc:sldMkLst>
      </pc:sldChg>
      <pc:sldChg chg="add">
        <pc:chgData name="Simon Hølmkær Mejdahl" userId="d1dabddee4e69473" providerId="LiveId" clId="{F9A5C471-734F-4E94-A9BD-DF34C3E749FD}" dt="2023-12-16T13:35:20.072" v="3001"/>
        <pc:sldMkLst>
          <pc:docMk/>
          <pc:sldMk cId="1417273462" sldId="331"/>
        </pc:sldMkLst>
      </pc:sldChg>
      <pc:sldChg chg="add">
        <pc:chgData name="Simon Hølmkær Mejdahl" userId="d1dabddee4e69473" providerId="LiveId" clId="{F9A5C471-734F-4E94-A9BD-DF34C3E749FD}" dt="2023-12-16T13:35:20.072" v="3001"/>
        <pc:sldMkLst>
          <pc:docMk/>
          <pc:sldMk cId="1722797862" sldId="332"/>
        </pc:sldMkLst>
      </pc:sldChg>
      <pc:sldChg chg="add">
        <pc:chgData name="Simon Hølmkær Mejdahl" userId="d1dabddee4e69473" providerId="LiveId" clId="{F9A5C471-734F-4E94-A9BD-DF34C3E749FD}" dt="2023-12-16T13:35:20.072" v="3001"/>
        <pc:sldMkLst>
          <pc:docMk/>
          <pc:sldMk cId="107368397" sldId="333"/>
        </pc:sldMkLst>
      </pc:sldChg>
      <pc:sldChg chg="add">
        <pc:chgData name="Simon Hølmkær Mejdahl" userId="d1dabddee4e69473" providerId="LiveId" clId="{F9A5C471-734F-4E94-A9BD-DF34C3E749FD}" dt="2023-12-16T13:35:23.443" v="3002"/>
        <pc:sldMkLst>
          <pc:docMk/>
          <pc:sldMk cId="1461016086" sldId="334"/>
        </pc:sldMkLst>
      </pc:sldChg>
      <pc:sldChg chg="add">
        <pc:chgData name="Simon Hølmkær Mejdahl" userId="d1dabddee4e69473" providerId="LiveId" clId="{F9A5C471-734F-4E94-A9BD-DF34C3E749FD}" dt="2023-12-16T13:35:23.443" v="3002"/>
        <pc:sldMkLst>
          <pc:docMk/>
          <pc:sldMk cId="3242675274" sldId="335"/>
        </pc:sldMkLst>
      </pc:sldChg>
      <pc:sldChg chg="add">
        <pc:chgData name="Simon Hølmkær Mejdahl" userId="d1dabddee4e69473" providerId="LiveId" clId="{F9A5C471-734F-4E94-A9BD-DF34C3E749FD}" dt="2023-12-16T13:35:23.443" v="3002"/>
        <pc:sldMkLst>
          <pc:docMk/>
          <pc:sldMk cId="3128398077" sldId="336"/>
        </pc:sldMkLst>
      </pc:sldChg>
      <pc:sldChg chg="add">
        <pc:chgData name="Simon Hølmkær Mejdahl" userId="d1dabddee4e69473" providerId="LiveId" clId="{F9A5C471-734F-4E94-A9BD-DF34C3E749FD}" dt="2023-12-16T13:35:23.443" v="3002"/>
        <pc:sldMkLst>
          <pc:docMk/>
          <pc:sldMk cId="4011692913" sldId="337"/>
        </pc:sldMkLst>
      </pc:sldChg>
      <pc:sldChg chg="add">
        <pc:chgData name="Simon Hølmkær Mejdahl" userId="d1dabddee4e69473" providerId="LiveId" clId="{F9A5C471-734F-4E94-A9BD-DF34C3E749FD}" dt="2023-12-16T13:35:23.443" v="3002"/>
        <pc:sldMkLst>
          <pc:docMk/>
          <pc:sldMk cId="2914470620" sldId="338"/>
        </pc:sldMkLst>
      </pc:sldChg>
      <pc:sldChg chg="add">
        <pc:chgData name="Simon Hølmkær Mejdahl" userId="d1dabddee4e69473" providerId="LiveId" clId="{F9A5C471-734F-4E94-A9BD-DF34C3E749FD}" dt="2023-12-16T13:35:23.443" v="3002"/>
        <pc:sldMkLst>
          <pc:docMk/>
          <pc:sldMk cId="831294310" sldId="339"/>
        </pc:sldMkLst>
      </pc:sldChg>
      <pc:sldChg chg="add">
        <pc:chgData name="Simon Hølmkær Mejdahl" userId="d1dabddee4e69473" providerId="LiveId" clId="{F9A5C471-734F-4E94-A9BD-DF34C3E749FD}" dt="2023-12-16T13:35:23.443" v="3002"/>
        <pc:sldMkLst>
          <pc:docMk/>
          <pc:sldMk cId="4293377600" sldId="340"/>
        </pc:sldMkLst>
      </pc:sldChg>
      <pc:sldChg chg="add">
        <pc:chgData name="Simon Hølmkær Mejdahl" userId="d1dabddee4e69473" providerId="LiveId" clId="{F9A5C471-734F-4E94-A9BD-DF34C3E749FD}" dt="2023-12-16T13:35:26.927" v="3003"/>
        <pc:sldMkLst>
          <pc:docMk/>
          <pc:sldMk cId="2970301934" sldId="341"/>
        </pc:sldMkLst>
      </pc:sldChg>
      <pc:sldChg chg="add">
        <pc:chgData name="Simon Hølmkær Mejdahl" userId="d1dabddee4e69473" providerId="LiveId" clId="{F9A5C471-734F-4E94-A9BD-DF34C3E749FD}" dt="2023-12-16T13:35:26.927" v="3003"/>
        <pc:sldMkLst>
          <pc:docMk/>
          <pc:sldMk cId="2724981016" sldId="342"/>
        </pc:sldMkLst>
      </pc:sldChg>
      <pc:sldChg chg="add">
        <pc:chgData name="Simon Hølmkær Mejdahl" userId="d1dabddee4e69473" providerId="LiveId" clId="{F9A5C471-734F-4E94-A9BD-DF34C3E749FD}" dt="2023-12-16T13:35:26.927" v="3003"/>
        <pc:sldMkLst>
          <pc:docMk/>
          <pc:sldMk cId="3810572705" sldId="343"/>
        </pc:sldMkLst>
      </pc:sldChg>
      <pc:sldChg chg="add">
        <pc:chgData name="Simon Hølmkær Mejdahl" userId="d1dabddee4e69473" providerId="LiveId" clId="{F9A5C471-734F-4E94-A9BD-DF34C3E749FD}" dt="2023-12-16T13:35:26.927" v="3003"/>
        <pc:sldMkLst>
          <pc:docMk/>
          <pc:sldMk cId="2620758008" sldId="344"/>
        </pc:sldMkLst>
      </pc:sldChg>
      <pc:sldChg chg="add">
        <pc:chgData name="Simon Hølmkær Mejdahl" userId="d1dabddee4e69473" providerId="LiveId" clId="{F9A5C471-734F-4E94-A9BD-DF34C3E749FD}" dt="2023-12-16T13:35:26.927" v="3003"/>
        <pc:sldMkLst>
          <pc:docMk/>
          <pc:sldMk cId="572558738" sldId="345"/>
        </pc:sldMkLst>
      </pc:sldChg>
      <pc:sldChg chg="add">
        <pc:chgData name="Simon Hølmkær Mejdahl" userId="d1dabddee4e69473" providerId="LiveId" clId="{F9A5C471-734F-4E94-A9BD-DF34C3E749FD}" dt="2023-12-16T13:35:26.927" v="3003"/>
        <pc:sldMkLst>
          <pc:docMk/>
          <pc:sldMk cId="3566480386" sldId="346"/>
        </pc:sldMkLst>
      </pc:sldChg>
      <pc:sldChg chg="add">
        <pc:chgData name="Simon Hølmkær Mejdahl" userId="d1dabddee4e69473" providerId="LiveId" clId="{F9A5C471-734F-4E94-A9BD-DF34C3E749FD}" dt="2023-12-16T13:35:26.927" v="3003"/>
        <pc:sldMkLst>
          <pc:docMk/>
          <pc:sldMk cId="4136296367" sldId="347"/>
        </pc:sldMkLst>
      </pc:sldChg>
      <pc:sldChg chg="add">
        <pc:chgData name="Simon Hølmkær Mejdahl" userId="d1dabddee4e69473" providerId="LiveId" clId="{F9A5C471-734F-4E94-A9BD-DF34C3E749FD}" dt="2023-12-16T13:35:29.505" v="3004"/>
        <pc:sldMkLst>
          <pc:docMk/>
          <pc:sldMk cId="1967781995" sldId="348"/>
        </pc:sldMkLst>
      </pc:sldChg>
      <pc:sldChg chg="add">
        <pc:chgData name="Simon Hølmkær Mejdahl" userId="d1dabddee4e69473" providerId="LiveId" clId="{F9A5C471-734F-4E94-A9BD-DF34C3E749FD}" dt="2023-12-16T13:35:29.505" v="3004"/>
        <pc:sldMkLst>
          <pc:docMk/>
          <pc:sldMk cId="996971923" sldId="349"/>
        </pc:sldMkLst>
      </pc:sldChg>
      <pc:sldChg chg="add">
        <pc:chgData name="Simon Hølmkær Mejdahl" userId="d1dabddee4e69473" providerId="LiveId" clId="{F9A5C471-734F-4E94-A9BD-DF34C3E749FD}" dt="2023-12-16T13:35:29.505" v="3004"/>
        <pc:sldMkLst>
          <pc:docMk/>
          <pc:sldMk cId="3107499579" sldId="350"/>
        </pc:sldMkLst>
      </pc:sldChg>
      <pc:sldChg chg="add">
        <pc:chgData name="Simon Hølmkær Mejdahl" userId="d1dabddee4e69473" providerId="LiveId" clId="{F9A5C471-734F-4E94-A9BD-DF34C3E749FD}" dt="2023-12-16T13:35:29.505" v="3004"/>
        <pc:sldMkLst>
          <pc:docMk/>
          <pc:sldMk cId="1542828883" sldId="351"/>
        </pc:sldMkLst>
      </pc:sldChg>
      <pc:sldChg chg="add">
        <pc:chgData name="Simon Hølmkær Mejdahl" userId="d1dabddee4e69473" providerId="LiveId" clId="{F9A5C471-734F-4E94-A9BD-DF34C3E749FD}" dt="2023-12-16T13:35:29.505" v="3004"/>
        <pc:sldMkLst>
          <pc:docMk/>
          <pc:sldMk cId="2849950184" sldId="352"/>
        </pc:sldMkLst>
      </pc:sldChg>
      <pc:sldChg chg="add">
        <pc:chgData name="Simon Hølmkær Mejdahl" userId="d1dabddee4e69473" providerId="LiveId" clId="{F9A5C471-734F-4E94-A9BD-DF34C3E749FD}" dt="2023-12-16T13:35:29.505" v="3004"/>
        <pc:sldMkLst>
          <pc:docMk/>
          <pc:sldMk cId="1965977365" sldId="353"/>
        </pc:sldMkLst>
      </pc:sldChg>
      <pc:sldChg chg="add">
        <pc:chgData name="Simon Hølmkær Mejdahl" userId="d1dabddee4e69473" providerId="LiveId" clId="{F9A5C471-734F-4E94-A9BD-DF34C3E749FD}" dt="2023-12-16T13:35:29.505" v="3004"/>
        <pc:sldMkLst>
          <pc:docMk/>
          <pc:sldMk cId="3539749154" sldId="35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394-0A20-4CF6-9066-CFC2C1C9D30F}"/>
              </a:ext>
            </a:extLst>
          </p:cNvPr>
          <p:cNvSpPr>
            <a:spLocks noGrp="1"/>
          </p:cNvSpPr>
          <p:nvPr>
            <p:ph type="ctrTitle"/>
          </p:nvPr>
        </p:nvSpPr>
        <p:spPr>
          <a:xfrm>
            <a:off x="3359149" y="389840"/>
            <a:ext cx="8281987" cy="2954655"/>
          </a:xfrm>
        </p:spPr>
        <p:txBody>
          <a:bodyPr anchor="t" anchorCtr="0">
            <a:normAutofit/>
          </a:bodyPr>
          <a:lstStyle>
            <a:lvl1pPr algn="l">
              <a:lnSpc>
                <a:spcPct val="100000"/>
              </a:lnSpc>
              <a:defRPr sz="6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F10971F-8922-4B23-9C80-0643D7E35026}"/>
              </a:ext>
            </a:extLst>
          </p:cNvPr>
          <p:cNvSpPr>
            <a:spLocks noGrp="1"/>
          </p:cNvSpPr>
          <p:nvPr>
            <p:ph type="subTitle" idx="1"/>
          </p:nvPr>
        </p:nvSpPr>
        <p:spPr>
          <a:xfrm>
            <a:off x="3359149" y="3536951"/>
            <a:ext cx="8281989" cy="2555874"/>
          </a:xfrm>
        </p:spPr>
        <p:txBody>
          <a:bodyPr>
            <a:normAutofit/>
          </a:bodyPr>
          <a:lstStyle>
            <a:lvl1pPr marL="0" indent="0" algn="l">
              <a:lnSpc>
                <a:spcPct val="100000"/>
              </a:lnSpc>
              <a:buNone/>
              <a:defRPr sz="2400">
                <a:solidFill>
                  <a:schemeClr val="tx1">
                    <a:alpha val="8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8B1BC074-1090-47AF-BDE8-3859BF574BA6}"/>
              </a:ext>
            </a:extLst>
          </p:cNvPr>
          <p:cNvSpPr>
            <a:spLocks noGrp="1"/>
          </p:cNvSpPr>
          <p:nvPr>
            <p:ph type="dt" sz="half" idx="10"/>
          </p:nvPr>
        </p:nvSpPr>
        <p:spPr/>
        <p:txBody>
          <a:bodyPr/>
          <a:lstStyle/>
          <a:p>
            <a:fld id="{72EA7947-E287-4738-8C82-07CE4F01EF03}" type="datetime2">
              <a:rPr lang="en-US" smtClean="0"/>
              <a:t>Saturday, December 16, 2023</a:t>
            </a:fld>
            <a:endParaRPr lang="en-US" dirty="0"/>
          </a:p>
        </p:txBody>
      </p:sp>
      <p:sp>
        <p:nvSpPr>
          <p:cNvPr id="5" name="Footer Placeholder 4">
            <a:extLst>
              <a:ext uri="{FF2B5EF4-FFF2-40B4-BE49-F238E27FC236}">
                <a16:creationId xmlns:a16="http://schemas.microsoft.com/office/drawing/2014/main" id="{F1D6522F-D41A-4734-8BD1-BD6E5A37D04C}"/>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D74D4206-406C-42A3-BBD4-44C043180931}"/>
              </a:ext>
            </a:extLst>
          </p:cNvPr>
          <p:cNvSpPr>
            <a:spLocks noGrp="1"/>
          </p:cNvSpPr>
          <p:nvPr>
            <p:ph type="sldNum" sz="quarter" idx="12"/>
          </p:nvPr>
        </p:nvSpPr>
        <p:spPr/>
        <p:txBody>
          <a:bodyPr/>
          <a:lstStyle/>
          <a:p>
            <a:fld id="{DBA1B0FB-D917-4C8C-928F-313BD683BF39}" type="slidenum">
              <a:rPr lang="en-US" smtClean="0"/>
              <a:t>‹nr.›</a:t>
            </a:fld>
            <a:endParaRPr lang="en-US"/>
          </a:p>
        </p:txBody>
      </p:sp>
      <p:sp>
        <p:nvSpPr>
          <p:cNvPr id="19" name="Freeform: Shape 18">
            <a:extLst>
              <a:ext uri="{FF2B5EF4-FFF2-40B4-BE49-F238E27FC236}">
                <a16:creationId xmlns:a16="http://schemas.microsoft.com/office/drawing/2014/main" id="{82184FF4-7029-4ED7-813A-192E60608764}"/>
              </a:ext>
            </a:extLst>
          </p:cNvPr>
          <p:cNvSpPr>
            <a:spLocks noChangeAspect="1"/>
          </p:cNvSpPr>
          <p:nvPr/>
        </p:nvSpPr>
        <p:spPr>
          <a:xfrm rot="2700000">
            <a:off x="612445" y="481888"/>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AAA7AB09-557C-41AD-9113-FF9F68FA1035}"/>
              </a:ext>
            </a:extLst>
          </p:cNvPr>
          <p:cNvSpPr/>
          <p:nvPr/>
        </p:nvSpPr>
        <p:spPr>
          <a:xfrm rot="8100000">
            <a:off x="626845" y="828962"/>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5" name="Oval 24">
            <a:extLst>
              <a:ext uri="{FF2B5EF4-FFF2-40B4-BE49-F238E27FC236}">
                <a16:creationId xmlns:a16="http://schemas.microsoft.com/office/drawing/2014/main" id="{EF99ECAA-1F11-4937-BBA6-51935AB44C9D}"/>
              </a:ext>
            </a:extLst>
          </p:cNvPr>
          <p:cNvSpPr>
            <a:spLocks noChangeAspect="1"/>
          </p:cNvSpPr>
          <p:nvPr/>
        </p:nvSpPr>
        <p:spPr>
          <a:xfrm>
            <a:off x="1800802" y="247285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34" name="Group 33">
            <a:extLst>
              <a:ext uri="{FF2B5EF4-FFF2-40B4-BE49-F238E27FC236}">
                <a16:creationId xmlns:a16="http://schemas.microsoft.com/office/drawing/2014/main" id="{79DE9FAB-6BBA-4CFE-B67D-77B47F01ECA4}"/>
              </a:ext>
            </a:extLst>
          </p:cNvPr>
          <p:cNvGrpSpPr/>
          <p:nvPr/>
        </p:nvGrpSpPr>
        <p:grpSpPr>
          <a:xfrm>
            <a:off x="1329952" y="4524379"/>
            <a:ext cx="1980001" cy="1363916"/>
            <a:chOff x="4879602" y="3781429"/>
            <a:chExt cx="1980001" cy="1363916"/>
          </a:xfrm>
        </p:grpSpPr>
        <p:sp>
          <p:nvSpPr>
            <p:cNvPr id="35" name="Freeform: Shape 34">
              <a:extLst>
                <a:ext uri="{FF2B5EF4-FFF2-40B4-BE49-F238E27FC236}">
                  <a16:creationId xmlns:a16="http://schemas.microsoft.com/office/drawing/2014/main" id="{79FAC916-D9BB-4794-81B4-7C47C67E850D}"/>
                </a:ext>
              </a:extLst>
            </p:cNvPr>
            <p:cNvSpPr>
              <a:spLocks noChangeAspect="1"/>
            </p:cNvSpPr>
            <p:nvPr/>
          </p:nvSpPr>
          <p:spPr>
            <a:xfrm rot="18900000" flipV="1">
              <a:off x="5005634" y="4191206"/>
              <a:ext cx="1853969" cy="926985"/>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254000" dist="50800" dir="16200000">
                <a:schemeClr val="accent1">
                  <a:lumMod val="40000"/>
                  <a:lumOff val="6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5CA2231-7A65-4D16-8400-A210CC41DB73}"/>
                </a:ext>
              </a:extLst>
            </p:cNvPr>
            <p:cNvSpPr>
              <a:spLocks noChangeAspect="1"/>
            </p:cNvSpPr>
            <p:nvPr/>
          </p:nvSpPr>
          <p:spPr>
            <a:xfrm rot="18900000" flipV="1">
              <a:off x="4957101" y="4052255"/>
              <a:ext cx="1853969" cy="1093090"/>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40000"/>
              </a:schemeClr>
            </a:solidFill>
            <a:ln>
              <a:noFill/>
            </a:ln>
            <a:effectLst>
              <a:softEdge rad="190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7" name="Oval 36">
              <a:extLst>
                <a:ext uri="{FF2B5EF4-FFF2-40B4-BE49-F238E27FC236}">
                  <a16:creationId xmlns:a16="http://schemas.microsoft.com/office/drawing/2014/main" id="{4B089C8C-B82B-4704-88E2-E857A5E21529}"/>
                </a:ext>
              </a:extLst>
            </p:cNvPr>
            <p:cNvSpPr/>
            <p:nvPr/>
          </p:nvSpPr>
          <p:spPr>
            <a:xfrm rot="13500000" flipV="1">
              <a:off x="6040374" y="3601683"/>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8" name="Oval 37">
              <a:extLst>
                <a:ext uri="{FF2B5EF4-FFF2-40B4-BE49-F238E27FC236}">
                  <a16:creationId xmlns:a16="http://schemas.microsoft.com/office/drawing/2014/main" id="{434B90C8-5B4D-456E-AD99-80EF748FDD72}"/>
                </a:ext>
              </a:extLst>
            </p:cNvPr>
            <p:cNvSpPr/>
            <p:nvPr/>
          </p:nvSpPr>
          <p:spPr>
            <a:xfrm rot="13500000" flipV="1">
              <a:off x="5059348" y="4582709"/>
              <a:ext cx="107098" cy="466589"/>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1524194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79361-B9A1-48F2-9473-23DE30E2D151}"/>
              </a:ext>
            </a:extLst>
          </p:cNvPr>
          <p:cNvSpPr>
            <a:spLocks noGrp="1"/>
          </p:cNvSpPr>
          <p:nvPr>
            <p:ph type="title"/>
          </p:nvPr>
        </p:nvSpPr>
        <p:spPr>
          <a:xfrm>
            <a:off x="550862" y="503906"/>
            <a:ext cx="11090275" cy="1333057"/>
          </a:xfrm>
        </p:spPr>
        <p:txBody>
          <a:bodyPr vert="horz" wrap="square" lIns="0" tIns="0" rIns="0" bIns="0" rtlCol="0" anchor="t" anchorCtr="0">
            <a:normAutofit/>
          </a:bodyPr>
          <a:lstStyle>
            <a:lvl1pPr>
              <a:defRPr lang="en-US" dirty="0"/>
            </a:lvl1pPr>
          </a:lstStyle>
          <a:p>
            <a:pPr lvl="0"/>
            <a:r>
              <a:rPr lang="en-US"/>
              <a:t>Click to edit Master title style</a:t>
            </a:r>
            <a:endParaRPr lang="en-US" dirty="0"/>
          </a:p>
        </p:txBody>
      </p:sp>
      <p:sp>
        <p:nvSpPr>
          <p:cNvPr id="3" name="Vertical Text Placeholder 2">
            <a:extLst>
              <a:ext uri="{FF2B5EF4-FFF2-40B4-BE49-F238E27FC236}">
                <a16:creationId xmlns:a16="http://schemas.microsoft.com/office/drawing/2014/main" id="{FD986779-C2F3-447D-85F7-F6B0E2C97D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661572-1A59-4E3B-BA65-3329E9468C69}"/>
              </a:ext>
            </a:extLst>
          </p:cNvPr>
          <p:cNvSpPr>
            <a:spLocks noGrp="1"/>
          </p:cNvSpPr>
          <p:nvPr>
            <p:ph type="dt" sz="half" idx="10"/>
          </p:nvPr>
        </p:nvSpPr>
        <p:spPr/>
        <p:txBody>
          <a:bodyPr/>
          <a:lstStyle/>
          <a:p>
            <a:fld id="{EE2EBD84-71F4-4271-8C46-0D47C0A9B12E}" type="datetime2">
              <a:rPr lang="en-US" smtClean="0"/>
              <a:t>Saturday, December 16, 2023</a:t>
            </a:fld>
            <a:endParaRPr lang="en-US"/>
          </a:p>
        </p:txBody>
      </p:sp>
      <p:sp>
        <p:nvSpPr>
          <p:cNvPr id="5" name="Footer Placeholder 4">
            <a:extLst>
              <a:ext uri="{FF2B5EF4-FFF2-40B4-BE49-F238E27FC236}">
                <a16:creationId xmlns:a16="http://schemas.microsoft.com/office/drawing/2014/main" id="{AFEF84F1-99FE-4F0B-9E76-F581C2C1B6D9}"/>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97B2D769-16B1-43C4-BF14-3175533511ED}"/>
              </a:ext>
            </a:extLst>
          </p:cNvPr>
          <p:cNvSpPr>
            <a:spLocks noGrp="1"/>
          </p:cNvSpPr>
          <p:nvPr>
            <p:ph type="sldNum" sz="quarter" idx="12"/>
          </p:nvPr>
        </p:nvSpPr>
        <p:spPr/>
        <p:txBody>
          <a:bodyPr/>
          <a:lstStyle/>
          <a:p>
            <a:fld id="{DBA1B0FB-D917-4C8C-928F-313BD683BF39}" type="slidenum">
              <a:rPr lang="en-US" smtClean="0"/>
              <a:t>‹nr.›</a:t>
            </a:fld>
            <a:endParaRPr lang="en-US"/>
          </a:p>
        </p:txBody>
      </p:sp>
    </p:spTree>
    <p:extLst>
      <p:ext uri="{BB962C8B-B14F-4D97-AF65-F5344CB8AC3E}">
        <p14:creationId xmlns:p14="http://schemas.microsoft.com/office/powerpoint/2010/main" val="3686631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56583A-514F-4632-820D-E7EE236A46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73CBBB-7DDC-4437-8C7D-22A1C35202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C69EBF-DA20-4024-8006-B158D571E08E}"/>
              </a:ext>
            </a:extLst>
          </p:cNvPr>
          <p:cNvSpPr>
            <a:spLocks noGrp="1"/>
          </p:cNvSpPr>
          <p:nvPr>
            <p:ph type="dt" sz="half" idx="10"/>
          </p:nvPr>
        </p:nvSpPr>
        <p:spPr/>
        <p:txBody>
          <a:bodyPr/>
          <a:lstStyle/>
          <a:p>
            <a:fld id="{ABAE0CE1-F450-4107-B2CB-17B18F8A3F4A}" type="datetime2">
              <a:rPr lang="en-US" smtClean="0"/>
              <a:t>Saturday, December 16, 2023</a:t>
            </a:fld>
            <a:endParaRPr lang="en-US"/>
          </a:p>
        </p:txBody>
      </p:sp>
      <p:sp>
        <p:nvSpPr>
          <p:cNvPr id="5" name="Footer Placeholder 4">
            <a:extLst>
              <a:ext uri="{FF2B5EF4-FFF2-40B4-BE49-F238E27FC236}">
                <a16:creationId xmlns:a16="http://schemas.microsoft.com/office/drawing/2014/main" id="{ADBAC8B9-14B5-4DF1-994D-AB47DB3BA0C5}"/>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C7876582-5F9B-4F5E-AAD5-D608CB68EA3D}"/>
              </a:ext>
            </a:extLst>
          </p:cNvPr>
          <p:cNvSpPr>
            <a:spLocks noGrp="1"/>
          </p:cNvSpPr>
          <p:nvPr>
            <p:ph type="sldNum" sz="quarter" idx="12"/>
          </p:nvPr>
        </p:nvSpPr>
        <p:spPr/>
        <p:txBody>
          <a:bodyPr/>
          <a:lstStyle/>
          <a:p>
            <a:fld id="{DBA1B0FB-D917-4C8C-928F-313BD683BF39}" type="slidenum">
              <a:rPr lang="en-US" smtClean="0"/>
              <a:t>‹nr.›</a:t>
            </a:fld>
            <a:endParaRPr lang="en-US"/>
          </a:p>
        </p:txBody>
      </p:sp>
    </p:spTree>
    <p:extLst>
      <p:ext uri="{BB962C8B-B14F-4D97-AF65-F5344CB8AC3E}">
        <p14:creationId xmlns:p14="http://schemas.microsoft.com/office/powerpoint/2010/main" val="2103299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3BDBC526-6DCD-4FF6-8395-D8C22E46E527}"/>
              </a:ext>
            </a:extLst>
          </p:cNvPr>
          <p:cNvGrpSpPr/>
          <p:nvPr/>
        </p:nvGrpSpPr>
        <p:grpSpPr>
          <a:xfrm>
            <a:off x="613998" y="5334748"/>
            <a:ext cx="678135" cy="990000"/>
            <a:chOff x="10490969" y="1448827"/>
            <a:chExt cx="678135" cy="990000"/>
          </a:xfrm>
        </p:grpSpPr>
        <p:sp>
          <p:nvSpPr>
            <p:cNvPr id="13" name="Freeform: Shape 12">
              <a:extLst>
                <a:ext uri="{FF2B5EF4-FFF2-40B4-BE49-F238E27FC236}">
                  <a16:creationId xmlns:a16="http://schemas.microsoft.com/office/drawing/2014/main" id="{02ECB475-568C-47AC-B16D-2E202DEB2DE0}"/>
                </a:ext>
              </a:extLst>
            </p:cNvPr>
            <p:cNvSpPr>
              <a:spLocks noChangeAspect="1"/>
            </p:cNvSpPr>
            <p:nvPr/>
          </p:nvSpPr>
          <p:spPr>
            <a:xfrm rot="2700000" flipH="1" flipV="1">
              <a:off x="10268976" y="1743588"/>
              <a:ext cx="926985" cy="463493"/>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solidFill>
            <a:ln>
              <a:noFill/>
            </a:ln>
            <a:effectLst>
              <a:innerShdw blurRad="127000" dist="50800" dir="13500000">
                <a:schemeClr val="accent1">
                  <a:lumMod val="40000"/>
                  <a:lumOff val="6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Oval 13">
              <a:extLst>
                <a:ext uri="{FF2B5EF4-FFF2-40B4-BE49-F238E27FC236}">
                  <a16:creationId xmlns:a16="http://schemas.microsoft.com/office/drawing/2014/main" id="{080D8764-525A-441E-B58F-068E82F09714}"/>
                </a:ext>
              </a:extLst>
            </p:cNvPr>
            <p:cNvSpPr/>
            <p:nvPr/>
          </p:nvSpPr>
          <p:spPr>
            <a:xfrm rot="8100000" flipH="1" flipV="1">
              <a:off x="11115555" y="1939340"/>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Oval 14">
              <a:extLst>
                <a:ext uri="{FF2B5EF4-FFF2-40B4-BE49-F238E27FC236}">
                  <a16:creationId xmlns:a16="http://schemas.microsoft.com/office/drawing/2014/main" id="{11196109-6F2B-4738-B2FC-2CCC753AABD4}"/>
                </a:ext>
              </a:extLst>
            </p:cNvPr>
            <p:cNvSpPr/>
            <p:nvPr/>
          </p:nvSpPr>
          <p:spPr>
            <a:xfrm rot="8100000" flipH="1" flipV="1">
              <a:off x="10625042" y="1448827"/>
              <a:ext cx="53549" cy="233295"/>
            </a:xfrm>
            <a:prstGeom prst="ellipse">
              <a:avLst/>
            </a:prstGeom>
            <a:solidFill>
              <a:schemeClr val="bg2">
                <a:lumMod val="90000"/>
                <a:lumOff val="10000"/>
              </a:schemeClr>
            </a:solidFill>
            <a:ln>
              <a:noFill/>
            </a:ln>
            <a:effectLst>
              <a:innerShdw blurRad="635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6" name="Freeform: Shape 15">
              <a:extLst>
                <a:ext uri="{FF2B5EF4-FFF2-40B4-BE49-F238E27FC236}">
                  <a16:creationId xmlns:a16="http://schemas.microsoft.com/office/drawing/2014/main" id="{F7E468C2-69B8-470B-85E3-801A3CB1D7E2}"/>
                </a:ext>
              </a:extLst>
            </p:cNvPr>
            <p:cNvSpPr>
              <a:spLocks noChangeAspect="1"/>
            </p:cNvSpPr>
            <p:nvPr/>
          </p:nvSpPr>
          <p:spPr>
            <a:xfrm rot="2700000" flipH="1" flipV="1">
              <a:off x="10292519" y="1686748"/>
              <a:ext cx="926985" cy="530086"/>
            </a:xfrm>
            <a:custGeom>
              <a:avLst/>
              <a:gdLst>
                <a:gd name="connsiteX0" fmla="*/ 1329373 w 2658746"/>
                <a:gd name="connsiteY0" fmla="*/ 0 h 1329373"/>
                <a:gd name="connsiteX1" fmla="*/ 2658746 w 2658746"/>
                <a:gd name="connsiteY1" fmla="*/ 1329373 h 1329373"/>
                <a:gd name="connsiteX2" fmla="*/ 1994059 w 2658746"/>
                <a:gd name="connsiteY2" fmla="*/ 1329373 h 1329373"/>
                <a:gd name="connsiteX3" fmla="*/ 1329373 w 2658746"/>
                <a:gd name="connsiteY3" fmla="*/ 664687 h 1329373"/>
                <a:gd name="connsiteX4" fmla="*/ 664687 w 2658746"/>
                <a:gd name="connsiteY4" fmla="*/ 1329373 h 1329373"/>
                <a:gd name="connsiteX5" fmla="*/ 0 w 2658746"/>
                <a:gd name="connsiteY5" fmla="*/ 1329373 h 1329373"/>
                <a:gd name="connsiteX6" fmla="*/ 1329373 w 2658746"/>
                <a:gd name="connsiteY6" fmla="*/ 0 h 1329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58746" h="1329373">
                  <a:moveTo>
                    <a:pt x="1329373" y="0"/>
                  </a:moveTo>
                  <a:cubicBezTo>
                    <a:pt x="2063565" y="0"/>
                    <a:pt x="2658746" y="595181"/>
                    <a:pt x="2658746" y="1329373"/>
                  </a:cubicBezTo>
                  <a:lnTo>
                    <a:pt x="1994059" y="1329373"/>
                  </a:lnTo>
                  <a:cubicBezTo>
                    <a:pt x="1994059" y="962277"/>
                    <a:pt x="1696469" y="664687"/>
                    <a:pt x="1329373" y="664687"/>
                  </a:cubicBezTo>
                  <a:cubicBezTo>
                    <a:pt x="962277" y="664687"/>
                    <a:pt x="664687" y="962277"/>
                    <a:pt x="664687" y="1329373"/>
                  </a:cubicBezTo>
                  <a:lnTo>
                    <a:pt x="0" y="1329373"/>
                  </a:lnTo>
                  <a:cubicBezTo>
                    <a:pt x="0" y="595181"/>
                    <a:pt x="595181" y="0"/>
                    <a:pt x="1329373" y="0"/>
                  </a:cubicBezTo>
                  <a:close/>
                </a:path>
              </a:pathLst>
            </a:custGeom>
            <a:solidFill>
              <a:schemeClr val="bg2">
                <a:lumMod val="50000"/>
                <a:lumOff val="50000"/>
                <a:alpha val="20000"/>
              </a:schemeClr>
            </a:solidFill>
            <a:ln>
              <a:noFill/>
            </a:ln>
            <a:effectLst>
              <a:softEdge rad="1016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2" name="Title 1">
            <a:extLst>
              <a:ext uri="{FF2B5EF4-FFF2-40B4-BE49-F238E27FC236}">
                <a16:creationId xmlns:a16="http://schemas.microsoft.com/office/drawing/2014/main" id="{B1A4B040-51E3-4DA0-B21D-EEE173E7536F}"/>
              </a:ext>
            </a:extLst>
          </p:cNvPr>
          <p:cNvSpPr>
            <a:spLocks noGrp="1"/>
          </p:cNvSpPr>
          <p:nvPr>
            <p:ph type="title"/>
          </p:nvPr>
        </p:nvSpPr>
        <p:spPr>
          <a:xfrm>
            <a:off x="550862" y="549275"/>
            <a:ext cx="11091600" cy="1332000"/>
          </a:xfrm>
        </p:spPr>
        <p:txBody>
          <a:bodyPr vert="horz" wrap="square" lIns="0" tIns="0" rIns="0" bIns="0" rtlCol="0" anchor="t" anchorCtr="0">
            <a:normAutofit/>
          </a:bodyPr>
          <a:lstStyle>
            <a:lvl1pPr>
              <a:defRPr lang="en-US" dirty="0"/>
            </a:lvl1pPr>
          </a:lstStyle>
          <a:p>
            <a:pPr lvl="0">
              <a:lnSpc>
                <a:spcPct val="100000"/>
              </a:lnSpc>
            </a:pPr>
            <a:r>
              <a:rPr lang="en-US"/>
              <a:t>Click to edit Master title style</a:t>
            </a:r>
            <a:endParaRPr lang="en-US" dirty="0"/>
          </a:p>
        </p:txBody>
      </p:sp>
      <p:sp>
        <p:nvSpPr>
          <p:cNvPr id="3" name="Content Placeholder 2">
            <a:extLst>
              <a:ext uri="{FF2B5EF4-FFF2-40B4-BE49-F238E27FC236}">
                <a16:creationId xmlns:a16="http://schemas.microsoft.com/office/drawing/2014/main" id="{F8A2CD90-429B-4A55-B6C8-DD6CE6994118}"/>
              </a:ext>
            </a:extLst>
          </p:cNvPr>
          <p:cNvSpPr>
            <a:spLocks noGrp="1"/>
          </p:cNvSpPr>
          <p:nvPr>
            <p:ph idx="1"/>
          </p:nvPr>
        </p:nvSpPr>
        <p:spPr>
          <a:xfrm>
            <a:off x="550863" y="2113199"/>
            <a:ext cx="11090274" cy="3979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D4EE704-5DCA-484E-85E0-0E3A7B1C5046}"/>
              </a:ext>
            </a:extLst>
          </p:cNvPr>
          <p:cNvSpPr>
            <a:spLocks noGrp="1"/>
          </p:cNvSpPr>
          <p:nvPr>
            <p:ph type="dt" sz="half" idx="10"/>
          </p:nvPr>
        </p:nvSpPr>
        <p:spPr/>
        <p:txBody>
          <a:bodyPr/>
          <a:lstStyle/>
          <a:p>
            <a:fld id="{6FE8C025-CD7A-4966-867E-81CF82B15267}" type="datetime2">
              <a:rPr lang="en-US" smtClean="0"/>
              <a:t>Saturday, December 16, 2023</a:t>
            </a:fld>
            <a:endParaRPr lang="en-US"/>
          </a:p>
        </p:txBody>
      </p:sp>
      <p:sp>
        <p:nvSpPr>
          <p:cNvPr id="5" name="Footer Placeholder 4">
            <a:extLst>
              <a:ext uri="{FF2B5EF4-FFF2-40B4-BE49-F238E27FC236}">
                <a16:creationId xmlns:a16="http://schemas.microsoft.com/office/drawing/2014/main" id="{4CA69B66-1C18-44A2-93F7-97DED26F24AB}"/>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7E44B5A0-66FA-433A-8DC5-C097C63B4DFC}"/>
              </a:ext>
            </a:extLst>
          </p:cNvPr>
          <p:cNvSpPr>
            <a:spLocks noGrp="1"/>
          </p:cNvSpPr>
          <p:nvPr>
            <p:ph type="sldNum" sz="quarter" idx="12"/>
          </p:nvPr>
        </p:nvSpPr>
        <p:spPr/>
        <p:txBody>
          <a:bodyPr/>
          <a:lstStyle/>
          <a:p>
            <a:fld id="{DBA1B0FB-D917-4C8C-928F-313BD683BF39}" type="slidenum">
              <a:rPr lang="en-US" smtClean="0"/>
              <a:t>‹nr.›</a:t>
            </a:fld>
            <a:endParaRPr lang="en-US"/>
          </a:p>
        </p:txBody>
      </p:sp>
    </p:spTree>
    <p:extLst>
      <p:ext uri="{BB962C8B-B14F-4D97-AF65-F5344CB8AC3E}">
        <p14:creationId xmlns:p14="http://schemas.microsoft.com/office/powerpoint/2010/main" val="1000126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644CBB8-40B8-42F8-9172-07A476341DDA}"/>
              </a:ext>
            </a:extLst>
          </p:cNvPr>
          <p:cNvGrpSpPr/>
          <p:nvPr/>
        </p:nvGrpSpPr>
        <p:grpSpPr>
          <a:xfrm>
            <a:off x="356481" y="879007"/>
            <a:ext cx="734257" cy="760506"/>
            <a:chOff x="5243759" y="1363788"/>
            <a:chExt cx="734257" cy="760506"/>
          </a:xfrm>
        </p:grpSpPr>
        <p:sp>
          <p:nvSpPr>
            <p:cNvPr id="49" name="Freeform 5">
              <a:extLst>
                <a:ext uri="{FF2B5EF4-FFF2-40B4-BE49-F238E27FC236}">
                  <a16:creationId xmlns:a16="http://schemas.microsoft.com/office/drawing/2014/main" id="{35CE073E-302A-4AA7-98C7-8667DDDCFA18}"/>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Freeform 6">
              <a:extLst>
                <a:ext uri="{FF2B5EF4-FFF2-40B4-BE49-F238E27FC236}">
                  <a16:creationId xmlns:a16="http://schemas.microsoft.com/office/drawing/2014/main" id="{4FD1AE2F-DD70-4E93-B905-E052A23F0B1C}"/>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Freeform 8">
              <a:extLst>
                <a:ext uri="{FF2B5EF4-FFF2-40B4-BE49-F238E27FC236}">
                  <a16:creationId xmlns:a16="http://schemas.microsoft.com/office/drawing/2014/main" id="{E8D529E5-8838-47F0-98A4-2D46F11E499C}"/>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5DA2564-D3DB-48AD-83F0-6CC6B5743960}"/>
              </a:ext>
            </a:extLst>
          </p:cNvPr>
          <p:cNvSpPr>
            <a:spLocks noGrp="1"/>
          </p:cNvSpPr>
          <p:nvPr>
            <p:ph type="title"/>
          </p:nvPr>
        </p:nvSpPr>
        <p:spPr>
          <a:xfrm>
            <a:off x="563563" y="474345"/>
            <a:ext cx="11077574" cy="2954655"/>
          </a:xfrm>
        </p:spPr>
        <p:txBody>
          <a:bodyPr vert="horz" wrap="square" lIns="0" tIns="0" rIns="0" bIns="0" rtlCol="0" anchor="b" anchorCtr="0">
            <a:normAutofit/>
          </a:bodyPr>
          <a:lstStyle>
            <a:lvl1pPr>
              <a:defRPr lang="en-US" sz="6400" dirty="0"/>
            </a:lvl1pPr>
          </a:lstStyle>
          <a:p>
            <a:pPr lvl="0">
              <a:lnSpc>
                <a:spcPct val="100000"/>
              </a:lnSpc>
            </a:pPr>
            <a:r>
              <a:rPr lang="en-US"/>
              <a:t>Click to edit Master title style</a:t>
            </a:r>
            <a:endParaRPr lang="en-US" dirty="0"/>
          </a:p>
        </p:txBody>
      </p:sp>
      <p:sp>
        <p:nvSpPr>
          <p:cNvPr id="4" name="Date Placeholder 3">
            <a:extLst>
              <a:ext uri="{FF2B5EF4-FFF2-40B4-BE49-F238E27FC236}">
                <a16:creationId xmlns:a16="http://schemas.microsoft.com/office/drawing/2014/main" id="{56403DDF-462A-45CE-931B-010AB4F73C3F}"/>
              </a:ext>
            </a:extLst>
          </p:cNvPr>
          <p:cNvSpPr>
            <a:spLocks noGrp="1"/>
          </p:cNvSpPr>
          <p:nvPr>
            <p:ph type="dt" sz="half" idx="10"/>
          </p:nvPr>
        </p:nvSpPr>
        <p:spPr/>
        <p:txBody>
          <a:bodyPr/>
          <a:lstStyle/>
          <a:p>
            <a:fld id="{FE809929-0719-4517-94D6-FDF7F99E70F6}" type="datetime2">
              <a:rPr lang="en-US" smtClean="0"/>
              <a:t>Saturday, December 16, 2023</a:t>
            </a:fld>
            <a:endParaRPr lang="en-US"/>
          </a:p>
        </p:txBody>
      </p:sp>
      <p:sp>
        <p:nvSpPr>
          <p:cNvPr id="5" name="Footer Placeholder 4">
            <a:extLst>
              <a:ext uri="{FF2B5EF4-FFF2-40B4-BE49-F238E27FC236}">
                <a16:creationId xmlns:a16="http://schemas.microsoft.com/office/drawing/2014/main" id="{39E10702-2ACF-4768-9E91-8CB87B89594D}"/>
              </a:ext>
            </a:extLst>
          </p:cNvPr>
          <p:cNvSpPr>
            <a:spLocks noGrp="1"/>
          </p:cNvSpPr>
          <p:nvPr>
            <p:ph type="ftr" sz="quarter" idx="11"/>
          </p:nvPr>
        </p:nvSpPr>
        <p:spPr/>
        <p:txBody>
          <a:bodyPr/>
          <a:lstStyle/>
          <a:p>
            <a:r>
              <a:rPr lang="en-US"/>
              <a:t>Sample Footer</a:t>
            </a:r>
          </a:p>
        </p:txBody>
      </p:sp>
      <p:sp>
        <p:nvSpPr>
          <p:cNvPr id="6" name="Slide Number Placeholder 5">
            <a:extLst>
              <a:ext uri="{FF2B5EF4-FFF2-40B4-BE49-F238E27FC236}">
                <a16:creationId xmlns:a16="http://schemas.microsoft.com/office/drawing/2014/main" id="{E8DFA722-391E-4FCF-8E15-0D7E2EC02B63}"/>
              </a:ext>
            </a:extLst>
          </p:cNvPr>
          <p:cNvSpPr>
            <a:spLocks noGrp="1"/>
          </p:cNvSpPr>
          <p:nvPr>
            <p:ph type="sldNum" sz="quarter" idx="12"/>
          </p:nvPr>
        </p:nvSpPr>
        <p:spPr/>
        <p:txBody>
          <a:bodyPr/>
          <a:lstStyle/>
          <a:p>
            <a:fld id="{DBA1B0FB-D917-4C8C-928F-313BD683BF39}" type="slidenum">
              <a:rPr lang="en-US" smtClean="0"/>
              <a:t>‹nr.›</a:t>
            </a:fld>
            <a:endParaRPr lang="en-US"/>
          </a:p>
        </p:txBody>
      </p:sp>
      <p:sp>
        <p:nvSpPr>
          <p:cNvPr id="3" name="Text Placeholder 2">
            <a:extLst>
              <a:ext uri="{FF2B5EF4-FFF2-40B4-BE49-F238E27FC236}">
                <a16:creationId xmlns:a16="http://schemas.microsoft.com/office/drawing/2014/main" id="{76EEA752-36DA-440B-8747-0EB2914080EE}"/>
              </a:ext>
            </a:extLst>
          </p:cNvPr>
          <p:cNvSpPr>
            <a:spLocks noGrp="1"/>
          </p:cNvSpPr>
          <p:nvPr>
            <p:ph type="body" idx="1"/>
          </p:nvPr>
        </p:nvSpPr>
        <p:spPr>
          <a:xfrm>
            <a:off x="566271" y="3629772"/>
            <a:ext cx="11074866" cy="2678953"/>
          </a:xfrm>
        </p:spPr>
        <p:txBody>
          <a:bodyPr>
            <a:normAutofit/>
          </a:bodyPr>
          <a:lstStyle>
            <a:lvl1pPr marL="0" indent="0">
              <a:lnSpc>
                <a:spcPct val="110000"/>
              </a:lnSpc>
              <a:spcBef>
                <a:spcPts val="0"/>
              </a:spcBef>
              <a:buNone/>
              <a:defRPr sz="2400">
                <a:solidFill>
                  <a:schemeClr val="tx1">
                    <a:alpha val="8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1" name="Freeform: Shape 40">
            <a:extLst>
              <a:ext uri="{FF2B5EF4-FFF2-40B4-BE49-F238E27FC236}">
                <a16:creationId xmlns:a16="http://schemas.microsoft.com/office/drawing/2014/main" id="{0BCC02B0-8581-4752-B7BC-3CE1EF17B9F7}"/>
              </a:ext>
            </a:extLst>
          </p:cNvPr>
          <p:cNvSpPr>
            <a:spLocks noChangeAspect="1"/>
          </p:cNvSpPr>
          <p:nvPr/>
        </p:nvSpPr>
        <p:spPr>
          <a:xfrm rot="18900000">
            <a:off x="11209132" y="4448189"/>
            <a:ext cx="999200" cy="1262947"/>
          </a:xfrm>
          <a:custGeom>
            <a:avLst/>
            <a:gdLst>
              <a:gd name="connsiteX0" fmla="*/ 540000 w 999200"/>
              <a:gd name="connsiteY0" fmla="*/ 0 h 1262947"/>
              <a:gd name="connsiteX1" fmla="*/ 999200 w 999200"/>
              <a:gd name="connsiteY1" fmla="*/ 815317 h 1262947"/>
              <a:gd name="connsiteX2" fmla="*/ 552185 w 999200"/>
              <a:gd name="connsiteY2" fmla="*/ 1262333 h 1262947"/>
              <a:gd name="connsiteX3" fmla="*/ 540000 w 999200"/>
              <a:gd name="connsiteY3" fmla="*/ 1262947 h 1262947"/>
              <a:gd name="connsiteX4" fmla="*/ 0 w 999200"/>
              <a:gd name="connsiteY4" fmla="*/ 992947 h 1262947"/>
              <a:gd name="connsiteX5" fmla="*/ 10971 w 999200"/>
              <a:gd name="connsiteY5" fmla="*/ 938533 h 1262947"/>
              <a:gd name="connsiteX6" fmla="*/ 15626 w 999200"/>
              <a:gd name="connsiteY6" fmla="*/ 931034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9200" h="1262947">
                <a:moveTo>
                  <a:pt x="540000" y="0"/>
                </a:moveTo>
                <a:lnTo>
                  <a:pt x="999200" y="815317"/>
                </a:lnTo>
                <a:lnTo>
                  <a:pt x="552185" y="1262333"/>
                </a:lnTo>
                <a:lnTo>
                  <a:pt x="540000" y="1262947"/>
                </a:lnTo>
                <a:cubicBezTo>
                  <a:pt x="241766" y="1262947"/>
                  <a:pt x="0" y="1142064"/>
                  <a:pt x="0" y="992947"/>
                </a:cubicBezTo>
                <a:cubicBezTo>
                  <a:pt x="0" y="974307"/>
                  <a:pt x="3778" y="956109"/>
                  <a:pt x="10971" y="938533"/>
                </a:cubicBezTo>
                <a:lnTo>
                  <a:pt x="15626" y="931034"/>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10200000" scaled="0"/>
          </a:gradFill>
          <a:ln>
            <a:noFill/>
          </a:ln>
          <a:effectLst>
            <a:innerShdw blurRad="254000" dist="101600" dir="42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Freeform: Shape 42">
            <a:extLst>
              <a:ext uri="{FF2B5EF4-FFF2-40B4-BE49-F238E27FC236}">
                <a16:creationId xmlns:a16="http://schemas.microsoft.com/office/drawing/2014/main" id="{EA0FF4DB-8180-4D26-AEAE-7ECDB670F71D}"/>
              </a:ext>
            </a:extLst>
          </p:cNvPr>
          <p:cNvSpPr/>
          <p:nvPr/>
        </p:nvSpPr>
        <p:spPr>
          <a:xfrm rot="2700000">
            <a:off x="11686937" y="4853516"/>
            <a:ext cx="540000" cy="978284"/>
          </a:xfrm>
          <a:custGeom>
            <a:avLst/>
            <a:gdLst>
              <a:gd name="connsiteX0" fmla="*/ 113288 w 540000"/>
              <a:gd name="connsiteY0" fmla="*/ 0 h 978284"/>
              <a:gd name="connsiteX1" fmla="*/ 539386 w 540000"/>
              <a:gd name="connsiteY1" fmla="*/ 426099 h 978284"/>
              <a:gd name="connsiteX2" fmla="*/ 540000 w 540000"/>
              <a:gd name="connsiteY2" fmla="*/ 438284 h 978284"/>
              <a:gd name="connsiteX3" fmla="*/ 270000 w 540000"/>
              <a:gd name="connsiteY3" fmla="*/ 978284 h 978284"/>
              <a:gd name="connsiteX4" fmla="*/ 0 w 540000"/>
              <a:gd name="connsiteY4" fmla="*/ 438284 h 978284"/>
              <a:gd name="connsiteX5" fmla="*/ 79081 w 540000"/>
              <a:gd name="connsiteY5" fmla="*/ 56446 h 9782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0000" h="978284">
                <a:moveTo>
                  <a:pt x="113288" y="0"/>
                </a:moveTo>
                <a:lnTo>
                  <a:pt x="539386" y="426099"/>
                </a:lnTo>
                <a:lnTo>
                  <a:pt x="540000" y="438284"/>
                </a:lnTo>
                <a:cubicBezTo>
                  <a:pt x="540000" y="736518"/>
                  <a:pt x="419117" y="978284"/>
                  <a:pt x="270000" y="978284"/>
                </a:cubicBezTo>
                <a:cubicBezTo>
                  <a:pt x="120883" y="978284"/>
                  <a:pt x="0" y="736518"/>
                  <a:pt x="0" y="438284"/>
                </a:cubicBezTo>
                <a:cubicBezTo>
                  <a:pt x="0" y="289167"/>
                  <a:pt x="30220" y="154167"/>
                  <a:pt x="79081" y="56446"/>
                </a:cubicBezTo>
                <a:close/>
              </a:path>
            </a:pathLst>
          </a:cu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2711946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2" name="Oval 21">
            <a:extLst>
              <a:ext uri="{FF2B5EF4-FFF2-40B4-BE49-F238E27FC236}">
                <a16:creationId xmlns:a16="http://schemas.microsoft.com/office/drawing/2014/main" id="{94729CA3-91C4-4A89-9448-A2F0E409177A}"/>
              </a:ext>
            </a:extLst>
          </p:cNvPr>
          <p:cNvSpPr>
            <a:spLocks noChangeAspect="1"/>
          </p:cNvSpPr>
          <p:nvPr/>
        </p:nvSpPr>
        <p:spPr>
          <a:xfrm>
            <a:off x="11069864" y="333375"/>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13" name="Group 12">
            <a:extLst>
              <a:ext uri="{FF2B5EF4-FFF2-40B4-BE49-F238E27FC236}">
                <a16:creationId xmlns:a16="http://schemas.microsoft.com/office/drawing/2014/main" id="{168347B7-45FA-4A01-924D-DC385B720B3E}"/>
              </a:ext>
            </a:extLst>
          </p:cNvPr>
          <p:cNvGrpSpPr/>
          <p:nvPr/>
        </p:nvGrpSpPr>
        <p:grpSpPr>
          <a:xfrm>
            <a:off x="331786" y="5528198"/>
            <a:ext cx="631474" cy="667800"/>
            <a:chOff x="2994153" y="1378666"/>
            <a:chExt cx="631474" cy="667800"/>
          </a:xfrm>
        </p:grpSpPr>
        <p:sp>
          <p:nvSpPr>
            <p:cNvPr id="20" name="Freeform: Shape 19">
              <a:extLst>
                <a:ext uri="{FF2B5EF4-FFF2-40B4-BE49-F238E27FC236}">
                  <a16:creationId xmlns:a16="http://schemas.microsoft.com/office/drawing/2014/main" id="{31167DA1-25D1-4E60-A62E-42B6F56A96EC}"/>
                </a:ext>
              </a:extLst>
            </p:cNvPr>
            <p:cNvSpPr>
              <a:spLocks noChangeAspect="1"/>
            </p:cNvSpPr>
            <p:nvPr/>
          </p:nvSpPr>
          <p:spPr>
            <a:xfrm rot="2700000">
              <a:off x="3039890" y="1332929"/>
              <a:ext cx="540000"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Oval 20">
              <a:extLst>
                <a:ext uri="{FF2B5EF4-FFF2-40B4-BE49-F238E27FC236}">
                  <a16:creationId xmlns:a16="http://schemas.microsoft.com/office/drawing/2014/main" id="{6B7B7215-A661-477E-91D0-CDBE5564D2B9}"/>
                </a:ext>
              </a:extLst>
            </p:cNvPr>
            <p:cNvSpPr/>
            <p:nvPr/>
          </p:nvSpPr>
          <p:spPr>
            <a:xfrm rot="8100000">
              <a:off x="3047090" y="1506466"/>
              <a:ext cx="270000" cy="54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8978E540-142B-4A82-9C3F-E61BC190AEED}"/>
              </a:ext>
            </a:extLst>
          </p:cNvPr>
          <p:cNvSpPr>
            <a:spLocks noGrp="1"/>
          </p:cNvSpPr>
          <p:nvPr>
            <p:ph type="title"/>
          </p:nvPr>
        </p:nvSpPr>
        <p:spPr>
          <a:xfrm>
            <a:off x="550863" y="549275"/>
            <a:ext cx="11090274" cy="1332000"/>
          </a:xfrm>
        </p:spPr>
        <p:txBody>
          <a:bodyPr/>
          <a:lstStyle>
            <a:lvl1pPr>
              <a:lnSpc>
                <a:spcPct val="100000"/>
              </a:lnSpc>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2C6BF36-D4F5-4363-B440-BDAE50BBD4B6}"/>
              </a:ext>
            </a:extLst>
          </p:cNvPr>
          <p:cNvSpPr>
            <a:spLocks noGrp="1"/>
          </p:cNvSpPr>
          <p:nvPr>
            <p:ph sz="half" idx="1"/>
          </p:nvPr>
        </p:nvSpPr>
        <p:spPr>
          <a:xfrm>
            <a:off x="550862"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F8362910-87AA-4E67-992D-8D4822FD89FE}"/>
              </a:ext>
            </a:extLst>
          </p:cNvPr>
          <p:cNvSpPr>
            <a:spLocks noGrp="1"/>
          </p:cNvSpPr>
          <p:nvPr>
            <p:ph sz="half" idx="2"/>
          </p:nvPr>
        </p:nvSpPr>
        <p:spPr>
          <a:xfrm>
            <a:off x="6205538" y="2097175"/>
            <a:ext cx="5435600" cy="3995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BB99A8AF-0998-4613-B1D8-C14ECBFFDF67}"/>
              </a:ext>
            </a:extLst>
          </p:cNvPr>
          <p:cNvSpPr>
            <a:spLocks noGrp="1"/>
          </p:cNvSpPr>
          <p:nvPr>
            <p:ph type="dt" sz="half" idx="10"/>
          </p:nvPr>
        </p:nvSpPr>
        <p:spPr/>
        <p:txBody>
          <a:bodyPr/>
          <a:lstStyle/>
          <a:p>
            <a:fld id="{20E95673-5512-4AAA-9AEB-E00C61EC65D5}" type="datetime2">
              <a:rPr lang="en-US" smtClean="0"/>
              <a:t>Saturday, December 16, 2023</a:t>
            </a:fld>
            <a:endParaRPr lang="en-US"/>
          </a:p>
        </p:txBody>
      </p:sp>
      <p:sp>
        <p:nvSpPr>
          <p:cNvPr id="6" name="Footer Placeholder 5">
            <a:extLst>
              <a:ext uri="{FF2B5EF4-FFF2-40B4-BE49-F238E27FC236}">
                <a16:creationId xmlns:a16="http://schemas.microsoft.com/office/drawing/2014/main" id="{66E44EAA-B8A9-4428-A9DF-1174DA940990}"/>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19E5C381-C899-4BF9-B584-2D78074D1CB2}"/>
              </a:ext>
            </a:extLst>
          </p:cNvPr>
          <p:cNvSpPr>
            <a:spLocks noGrp="1"/>
          </p:cNvSpPr>
          <p:nvPr>
            <p:ph type="sldNum" sz="quarter" idx="12"/>
          </p:nvPr>
        </p:nvSpPr>
        <p:spPr/>
        <p:txBody>
          <a:bodyPr/>
          <a:lstStyle/>
          <a:p>
            <a:fld id="{DBA1B0FB-D917-4C8C-928F-313BD683BF39}" type="slidenum">
              <a:rPr lang="en-US" smtClean="0"/>
              <a:t>‹nr.›</a:t>
            </a:fld>
            <a:endParaRPr lang="en-US"/>
          </a:p>
        </p:txBody>
      </p:sp>
    </p:spTree>
    <p:extLst>
      <p:ext uri="{BB962C8B-B14F-4D97-AF65-F5344CB8AC3E}">
        <p14:creationId xmlns:p14="http://schemas.microsoft.com/office/powerpoint/2010/main" val="2302239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Oval 11">
            <a:extLst>
              <a:ext uri="{FF2B5EF4-FFF2-40B4-BE49-F238E27FC236}">
                <a16:creationId xmlns:a16="http://schemas.microsoft.com/office/drawing/2014/main" id="{FD65A50E-2F73-4426-8586-9731AFA2D2E0}"/>
              </a:ext>
            </a:extLst>
          </p:cNvPr>
          <p:cNvSpPr>
            <a:spLocks noChangeAspect="1"/>
          </p:cNvSpPr>
          <p:nvPr/>
        </p:nvSpPr>
        <p:spPr>
          <a:xfrm>
            <a:off x="11091612" y="5893466"/>
            <a:ext cx="360000" cy="360000"/>
          </a:xfrm>
          <a:prstGeom prst="ellipse">
            <a:avLst/>
          </a:prstGeom>
          <a:gradFill flip="none" rotWithShape="1">
            <a:gsLst>
              <a:gs pos="100000">
                <a:schemeClr val="bg2">
                  <a:lumMod val="50000"/>
                  <a:lumOff val="50000"/>
                </a:schemeClr>
              </a:gs>
              <a:gs pos="60000">
                <a:schemeClr val="bg2"/>
              </a:gs>
            </a:gsLst>
            <a:path path="circle">
              <a:fillToRect l="100000" b="100000"/>
            </a:path>
            <a:tileRect t="-100000" r="-100000"/>
          </a:gradFill>
          <a:ln>
            <a:noFill/>
          </a:ln>
          <a:effectLst>
            <a:innerShdw blurRad="127000" dist="63500" dir="2700000">
              <a:schemeClr val="accent1">
                <a:lumMod val="60000"/>
                <a:lumOff val="40000"/>
                <a:alpha val="2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EB89C080-4102-49AE-BDA9-59A4A67E2486}"/>
              </a:ext>
            </a:extLst>
          </p:cNvPr>
          <p:cNvSpPr/>
          <p:nvPr/>
        </p:nvSpPr>
        <p:spPr>
          <a:xfrm>
            <a:off x="11451612" y="5827878"/>
            <a:ext cx="379049" cy="360000"/>
          </a:xfrm>
          <a:prstGeom prst="rect">
            <a:avLst/>
          </a:prstGeom>
          <a:solidFill>
            <a:schemeClr val="bg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E62014-F04C-495A-964E-6B888D49CDE9}"/>
              </a:ext>
            </a:extLst>
          </p:cNvPr>
          <p:cNvSpPr>
            <a:spLocks noGrp="1"/>
          </p:cNvSpPr>
          <p:nvPr>
            <p:ph type="title"/>
          </p:nvPr>
        </p:nvSpPr>
        <p:spPr>
          <a:xfrm>
            <a:off x="550862" y="549275"/>
            <a:ext cx="11097551" cy="1332000"/>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555DF027-E633-44EE-ACA0-C205930AA93E}"/>
              </a:ext>
            </a:extLst>
          </p:cNvPr>
          <p:cNvSpPr>
            <a:spLocks noGrp="1"/>
          </p:cNvSpPr>
          <p:nvPr>
            <p:ph type="body" idx="1"/>
          </p:nvPr>
        </p:nvSpPr>
        <p:spPr>
          <a:xfrm>
            <a:off x="550864" y="1881275"/>
            <a:ext cx="5437186" cy="535354"/>
          </a:xfrm>
        </p:spPr>
        <p:txBody>
          <a:bodyPr anchor="b">
            <a:normAutofit/>
          </a:bodyPr>
          <a:lstStyle>
            <a:lvl1pPr marL="0" indent="0">
              <a:buNone/>
              <a:defRPr sz="14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A4F363-FEEF-4CD2-A18E-17AE8D485171}"/>
              </a:ext>
            </a:extLst>
          </p:cNvPr>
          <p:cNvSpPr>
            <a:spLocks noGrp="1"/>
          </p:cNvSpPr>
          <p:nvPr>
            <p:ph sz="half" idx="2"/>
          </p:nvPr>
        </p:nvSpPr>
        <p:spPr>
          <a:xfrm>
            <a:off x="550863" y="2577270"/>
            <a:ext cx="5429114"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34E50F8C-4D64-40FD-AE8C-6A1F3C2A84ED}"/>
              </a:ext>
            </a:extLst>
          </p:cNvPr>
          <p:cNvSpPr>
            <a:spLocks noGrp="1"/>
          </p:cNvSpPr>
          <p:nvPr>
            <p:ph type="body" sz="quarter" idx="3"/>
          </p:nvPr>
        </p:nvSpPr>
        <p:spPr>
          <a:xfrm>
            <a:off x="6212024" y="1881275"/>
            <a:ext cx="5436392" cy="535354"/>
          </a:xfrm>
        </p:spPr>
        <p:txBody>
          <a:bodyPr vert="horz" wrap="square" lIns="0" tIns="0" rIns="0" bIns="0" rtlCol="0" anchor="b">
            <a:normAutofit/>
          </a:bodyPr>
          <a:lstStyle>
            <a:lvl1pPr>
              <a:defRPr lang="en-US" sz="1400" b="0" cap="all" spc="200" baseline="0" dirty="0">
                <a:solidFill>
                  <a:schemeClr val="tx1"/>
                </a:solidFill>
              </a:defRPr>
            </a:lvl1pPr>
          </a:lstStyle>
          <a:p>
            <a:pPr marL="0" lvl="0" indent="0">
              <a:buNone/>
            </a:pPr>
            <a:r>
              <a:rPr lang="en-US"/>
              <a:t>Click to edit Master text styles</a:t>
            </a:r>
          </a:p>
        </p:txBody>
      </p:sp>
      <p:sp>
        <p:nvSpPr>
          <p:cNvPr id="6" name="Content Placeholder 5">
            <a:extLst>
              <a:ext uri="{FF2B5EF4-FFF2-40B4-BE49-F238E27FC236}">
                <a16:creationId xmlns:a16="http://schemas.microsoft.com/office/drawing/2014/main" id="{A7AC943E-DB2B-40E0-907F-8EA1404791DE}"/>
              </a:ext>
            </a:extLst>
          </p:cNvPr>
          <p:cNvSpPr>
            <a:spLocks noGrp="1"/>
          </p:cNvSpPr>
          <p:nvPr>
            <p:ph sz="quarter" idx="4"/>
          </p:nvPr>
        </p:nvSpPr>
        <p:spPr>
          <a:xfrm>
            <a:off x="6212023" y="2577270"/>
            <a:ext cx="5436391" cy="351555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CDCD5B-3F26-4AFA-8BD4-E5D8DD2AF494}"/>
              </a:ext>
            </a:extLst>
          </p:cNvPr>
          <p:cNvSpPr>
            <a:spLocks noGrp="1"/>
          </p:cNvSpPr>
          <p:nvPr>
            <p:ph type="dt" sz="half" idx="10"/>
          </p:nvPr>
        </p:nvSpPr>
        <p:spPr/>
        <p:txBody>
          <a:bodyPr/>
          <a:lstStyle/>
          <a:p>
            <a:fld id="{C13138FA-2E87-4873-8BBA-13E447C9A99A}" type="datetime2">
              <a:rPr lang="en-US" smtClean="0"/>
              <a:t>Saturday, December 16, 2023</a:t>
            </a:fld>
            <a:endParaRPr lang="en-US"/>
          </a:p>
        </p:txBody>
      </p:sp>
      <p:sp>
        <p:nvSpPr>
          <p:cNvPr id="8" name="Footer Placeholder 7">
            <a:extLst>
              <a:ext uri="{FF2B5EF4-FFF2-40B4-BE49-F238E27FC236}">
                <a16:creationId xmlns:a16="http://schemas.microsoft.com/office/drawing/2014/main" id="{3D10D1EE-83A0-4FB5-9B25-8A73DE891A87}"/>
              </a:ext>
            </a:extLst>
          </p:cNvPr>
          <p:cNvSpPr>
            <a:spLocks noGrp="1"/>
          </p:cNvSpPr>
          <p:nvPr>
            <p:ph type="ftr" sz="quarter" idx="11"/>
          </p:nvPr>
        </p:nvSpPr>
        <p:spPr/>
        <p:txBody>
          <a:bodyPr/>
          <a:lstStyle/>
          <a:p>
            <a:r>
              <a:rPr lang="en-US"/>
              <a:t>Sample Footer</a:t>
            </a:r>
          </a:p>
        </p:txBody>
      </p:sp>
      <p:sp>
        <p:nvSpPr>
          <p:cNvPr id="9" name="Slide Number Placeholder 8">
            <a:extLst>
              <a:ext uri="{FF2B5EF4-FFF2-40B4-BE49-F238E27FC236}">
                <a16:creationId xmlns:a16="http://schemas.microsoft.com/office/drawing/2014/main" id="{03031C35-2E5B-491D-85ED-DB42A4FE1623}"/>
              </a:ext>
            </a:extLst>
          </p:cNvPr>
          <p:cNvSpPr>
            <a:spLocks noGrp="1"/>
          </p:cNvSpPr>
          <p:nvPr>
            <p:ph type="sldNum" sz="quarter" idx="12"/>
          </p:nvPr>
        </p:nvSpPr>
        <p:spPr/>
        <p:txBody>
          <a:bodyPr/>
          <a:lstStyle/>
          <a:p>
            <a:fld id="{DBA1B0FB-D917-4C8C-928F-313BD683BF39}" type="slidenum">
              <a:rPr lang="en-US" smtClean="0"/>
              <a:t>‹nr.›</a:t>
            </a:fld>
            <a:endParaRPr lang="en-US"/>
          </a:p>
        </p:txBody>
      </p:sp>
    </p:spTree>
    <p:extLst>
      <p:ext uri="{BB962C8B-B14F-4D97-AF65-F5344CB8AC3E}">
        <p14:creationId xmlns:p14="http://schemas.microsoft.com/office/powerpoint/2010/main" val="3056411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2053C-0E9C-4159-B7C9-6AB74343918D}"/>
              </a:ext>
            </a:extLst>
          </p:cNvPr>
          <p:cNvSpPr>
            <a:spLocks noGrp="1"/>
          </p:cNvSpPr>
          <p:nvPr>
            <p:ph type="title"/>
          </p:nvPr>
        </p:nvSpPr>
        <p:spPr>
          <a:xfrm>
            <a:off x="3359149" y="550799"/>
            <a:ext cx="8283313" cy="5542025"/>
          </a:xfrm>
        </p:spPr>
        <p:txBody>
          <a:bodyPr vert="horz" wrap="square" lIns="0" tIns="0" rIns="0" bIns="0" rtlCol="0" anchor="ctr" anchorCtr="0">
            <a:normAutofit/>
          </a:bodyPr>
          <a:lstStyle>
            <a:lvl1pPr>
              <a:defRPr lang="en-US" dirty="0"/>
            </a:lvl1pPr>
          </a:lstStyle>
          <a:p>
            <a:pPr lvl="0">
              <a:lnSpc>
                <a:spcPct val="100000"/>
              </a:lnSpc>
            </a:pPr>
            <a:r>
              <a:rPr lang="en-US"/>
              <a:t>Click to edit Master title style</a:t>
            </a:r>
            <a:endParaRPr lang="en-US" dirty="0"/>
          </a:p>
        </p:txBody>
      </p:sp>
      <p:sp>
        <p:nvSpPr>
          <p:cNvPr id="3" name="Date Placeholder 2">
            <a:extLst>
              <a:ext uri="{FF2B5EF4-FFF2-40B4-BE49-F238E27FC236}">
                <a16:creationId xmlns:a16="http://schemas.microsoft.com/office/drawing/2014/main" id="{D4F51F65-E111-4656-83BE-CFCDE2DD6CD6}"/>
              </a:ext>
            </a:extLst>
          </p:cNvPr>
          <p:cNvSpPr>
            <a:spLocks noGrp="1"/>
          </p:cNvSpPr>
          <p:nvPr>
            <p:ph type="dt" sz="half" idx="10"/>
          </p:nvPr>
        </p:nvSpPr>
        <p:spPr/>
        <p:txBody>
          <a:bodyPr/>
          <a:lstStyle/>
          <a:p>
            <a:fld id="{D75BB40A-97BD-4BFB-B639-0BFF95FDE8B7}" type="datetime2">
              <a:rPr lang="en-US" smtClean="0"/>
              <a:t>Saturday, December 16, 2023</a:t>
            </a:fld>
            <a:endParaRPr lang="en-US"/>
          </a:p>
        </p:txBody>
      </p:sp>
      <p:sp>
        <p:nvSpPr>
          <p:cNvPr id="4" name="Footer Placeholder 3">
            <a:extLst>
              <a:ext uri="{FF2B5EF4-FFF2-40B4-BE49-F238E27FC236}">
                <a16:creationId xmlns:a16="http://schemas.microsoft.com/office/drawing/2014/main" id="{F9FF82CB-2D17-4918-821E-485475CF243B}"/>
              </a:ext>
            </a:extLst>
          </p:cNvPr>
          <p:cNvSpPr>
            <a:spLocks noGrp="1"/>
          </p:cNvSpPr>
          <p:nvPr>
            <p:ph type="ftr" sz="quarter" idx="11"/>
          </p:nvPr>
        </p:nvSpPr>
        <p:spPr/>
        <p:txBody>
          <a:bodyPr/>
          <a:lstStyle/>
          <a:p>
            <a:r>
              <a:rPr lang="en-US"/>
              <a:t>Sample Footer</a:t>
            </a:r>
          </a:p>
        </p:txBody>
      </p:sp>
      <p:sp>
        <p:nvSpPr>
          <p:cNvPr id="5" name="Slide Number Placeholder 4">
            <a:extLst>
              <a:ext uri="{FF2B5EF4-FFF2-40B4-BE49-F238E27FC236}">
                <a16:creationId xmlns:a16="http://schemas.microsoft.com/office/drawing/2014/main" id="{7B66589D-A056-4817-AE15-39D87FE13169}"/>
              </a:ext>
            </a:extLst>
          </p:cNvPr>
          <p:cNvSpPr>
            <a:spLocks noGrp="1"/>
          </p:cNvSpPr>
          <p:nvPr>
            <p:ph type="sldNum" sz="quarter" idx="12"/>
          </p:nvPr>
        </p:nvSpPr>
        <p:spPr/>
        <p:txBody>
          <a:bodyPr/>
          <a:lstStyle/>
          <a:p>
            <a:fld id="{DBA1B0FB-D917-4C8C-928F-313BD683BF39}" type="slidenum">
              <a:rPr lang="en-US" smtClean="0"/>
              <a:t>‹nr.›</a:t>
            </a:fld>
            <a:endParaRPr lang="en-US"/>
          </a:p>
        </p:txBody>
      </p:sp>
      <p:sp>
        <p:nvSpPr>
          <p:cNvPr id="39" name="Freeform: Shape 38">
            <a:extLst>
              <a:ext uri="{FF2B5EF4-FFF2-40B4-BE49-F238E27FC236}">
                <a16:creationId xmlns:a16="http://schemas.microsoft.com/office/drawing/2014/main" id="{E489F067-39E1-4757-BC11-6169A343F2E1}"/>
              </a:ext>
            </a:extLst>
          </p:cNvPr>
          <p:cNvSpPr>
            <a:spLocks noChangeAspect="1"/>
          </p:cNvSpPr>
          <p:nvPr/>
        </p:nvSpPr>
        <p:spPr>
          <a:xfrm rot="18900000" flipV="1">
            <a:off x="-410727" y="3958416"/>
            <a:ext cx="3536330" cy="1853969"/>
          </a:xfrm>
          <a:custGeom>
            <a:avLst/>
            <a:gdLst>
              <a:gd name="connsiteX0" fmla="*/ 3536330 w 3536330"/>
              <a:gd name="connsiteY0" fmla="*/ 1853969 h 1853969"/>
              <a:gd name="connsiteX1" fmla="*/ 1682362 w 3536330"/>
              <a:gd name="connsiteY1" fmla="*/ 0 h 1853969"/>
              <a:gd name="connsiteX2" fmla="*/ 52157 w 3536330"/>
              <a:gd name="connsiteY2" fmla="*/ 970257 h 1853969"/>
              <a:gd name="connsiteX3" fmla="*/ 0 w 3536330"/>
              <a:gd name="connsiteY3" fmla="*/ 1078528 h 1853969"/>
              <a:gd name="connsiteX4" fmla="*/ 757215 w 3536330"/>
              <a:gd name="connsiteY4" fmla="*/ 1835743 h 1853969"/>
              <a:gd name="connsiteX5" fmla="*/ 774211 w 3536330"/>
              <a:gd name="connsiteY5" fmla="*/ 1667149 h 1853969"/>
              <a:gd name="connsiteX6" fmla="*/ 1682362 w 3536330"/>
              <a:gd name="connsiteY6" fmla="*/ 926985 h 1853969"/>
              <a:gd name="connsiteX7" fmla="*/ 2609345 w 3536330"/>
              <a:gd name="connsiteY7" fmla="*/ 1853969 h 18539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36330" h="1853969">
                <a:moveTo>
                  <a:pt x="3536330" y="1853969"/>
                </a:moveTo>
                <a:cubicBezTo>
                  <a:pt x="3536330" y="830051"/>
                  <a:pt x="2706280" y="0"/>
                  <a:pt x="1682362" y="0"/>
                </a:cubicBezTo>
                <a:cubicBezTo>
                  <a:pt x="978418" y="0"/>
                  <a:pt x="366107" y="392328"/>
                  <a:pt x="52157" y="970257"/>
                </a:cubicBezTo>
                <a:lnTo>
                  <a:pt x="0" y="1078528"/>
                </a:lnTo>
                <a:lnTo>
                  <a:pt x="757215" y="1835743"/>
                </a:lnTo>
                <a:lnTo>
                  <a:pt x="774211" y="1667149"/>
                </a:lnTo>
                <a:cubicBezTo>
                  <a:pt x="860649" y="1244739"/>
                  <a:pt x="1234397" y="926985"/>
                  <a:pt x="1682362" y="926985"/>
                </a:cubicBezTo>
                <a:cubicBezTo>
                  <a:pt x="2194320" y="926985"/>
                  <a:pt x="2609345" y="1342010"/>
                  <a:pt x="2609345" y="1853969"/>
                </a:cubicBezTo>
                <a:close/>
              </a:path>
            </a:pathLst>
          </a:custGeom>
          <a:gradFill flip="none" rotWithShape="1">
            <a:gsLst>
              <a:gs pos="97000">
                <a:schemeClr val="bg2"/>
              </a:gs>
              <a:gs pos="31000">
                <a:schemeClr val="bg2">
                  <a:lumMod val="90000"/>
                  <a:lumOff val="10000"/>
                </a:schemeClr>
              </a:gs>
            </a:gsLst>
            <a:lin ang="15000000" scaled="0"/>
            <a:tileRect/>
          </a:gradFill>
          <a:ln>
            <a:noFill/>
          </a:ln>
          <a:effectLst>
            <a:innerShdw blurRad="355600" dist="101600" dir="16200000">
              <a:schemeClr val="accent1">
                <a:lumMod val="60000"/>
                <a:lumOff val="40000"/>
                <a:alpha val="8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DD231011-607F-42F1-B2D9-2BA8E91CC6AF}"/>
              </a:ext>
            </a:extLst>
          </p:cNvPr>
          <p:cNvSpPr>
            <a:spLocks noChangeAspect="1"/>
          </p:cNvSpPr>
          <p:nvPr/>
        </p:nvSpPr>
        <p:spPr>
          <a:xfrm rot="18900000" flipV="1">
            <a:off x="-481151" y="3649708"/>
            <a:ext cx="3478701" cy="2164843"/>
          </a:xfrm>
          <a:custGeom>
            <a:avLst/>
            <a:gdLst>
              <a:gd name="connsiteX0" fmla="*/ 3478701 w 3478701"/>
              <a:gd name="connsiteY0" fmla="*/ 2164843 h 2164843"/>
              <a:gd name="connsiteX1" fmla="*/ 1624733 w 3478701"/>
              <a:gd name="connsiteY1" fmla="*/ 0 h 2164843"/>
              <a:gd name="connsiteX2" fmla="*/ 87393 w 3478701"/>
              <a:gd name="connsiteY2" fmla="*/ 954459 h 2164843"/>
              <a:gd name="connsiteX3" fmla="*/ 0 w 3478701"/>
              <a:gd name="connsiteY3" fmla="*/ 1122434 h 2164843"/>
              <a:gd name="connsiteX4" fmla="*/ 736015 w 3478701"/>
              <a:gd name="connsiteY4" fmla="*/ 1858449 h 2164843"/>
              <a:gd name="connsiteX5" fmla="*/ 739424 w 3478701"/>
              <a:gd name="connsiteY5" fmla="*/ 1842964 h 2164843"/>
              <a:gd name="connsiteX6" fmla="*/ 1624733 w 3478701"/>
              <a:gd name="connsiteY6" fmla="*/ 1082422 h 2164843"/>
              <a:gd name="connsiteX7" fmla="*/ 2551716 w 3478701"/>
              <a:gd name="connsiteY7" fmla="*/ 2164843 h 2164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78701" h="2164843">
                <a:moveTo>
                  <a:pt x="3478701" y="2164843"/>
                </a:moveTo>
                <a:cubicBezTo>
                  <a:pt x="3478701" y="969234"/>
                  <a:pt x="2648651" y="0"/>
                  <a:pt x="1624733" y="0"/>
                </a:cubicBezTo>
                <a:cubicBezTo>
                  <a:pt x="984784" y="0"/>
                  <a:pt x="420564" y="378607"/>
                  <a:pt x="87393" y="954459"/>
                </a:cubicBezTo>
                <a:lnTo>
                  <a:pt x="0" y="1122434"/>
                </a:lnTo>
                <a:lnTo>
                  <a:pt x="736015" y="1858449"/>
                </a:lnTo>
                <a:lnTo>
                  <a:pt x="739424" y="1842964"/>
                </a:lnTo>
                <a:cubicBezTo>
                  <a:pt x="856791" y="1402344"/>
                  <a:pt x="1208766" y="1082422"/>
                  <a:pt x="1624733" y="1082422"/>
                </a:cubicBezTo>
                <a:cubicBezTo>
                  <a:pt x="2136692" y="1082422"/>
                  <a:pt x="2551716" y="1567038"/>
                  <a:pt x="2551716" y="2164843"/>
                </a:cubicBezTo>
                <a:close/>
              </a:path>
            </a:pathLst>
          </a:custGeom>
          <a:solidFill>
            <a:schemeClr val="bg2">
              <a:lumMod val="50000"/>
              <a:lumOff val="50000"/>
              <a:alpha val="40000"/>
            </a:schemeClr>
          </a:solidFill>
          <a:ln>
            <a:noFill/>
          </a:ln>
          <a:effectLst>
            <a:softEdge rad="381000"/>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Oval 23">
            <a:extLst>
              <a:ext uri="{FF2B5EF4-FFF2-40B4-BE49-F238E27FC236}">
                <a16:creationId xmlns:a16="http://schemas.microsoft.com/office/drawing/2014/main" id="{EC472EFA-56B5-4A41-8D4B-E9F37727F34D}"/>
              </a:ext>
            </a:extLst>
          </p:cNvPr>
          <p:cNvSpPr/>
          <p:nvPr/>
        </p:nvSpPr>
        <p:spPr>
          <a:xfrm rot="13500000" flipV="1">
            <a:off x="1512277" y="2840042"/>
            <a:ext cx="214196" cy="933178"/>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Oval 41">
            <a:extLst>
              <a:ext uri="{FF2B5EF4-FFF2-40B4-BE49-F238E27FC236}">
                <a16:creationId xmlns:a16="http://schemas.microsoft.com/office/drawing/2014/main" id="{33781B6C-21AD-489D-A3CB-522BB2AC543F}"/>
              </a:ext>
            </a:extLst>
          </p:cNvPr>
          <p:cNvSpPr>
            <a:spLocks noChangeAspect="1"/>
          </p:cNvSpPr>
          <p:nvPr/>
        </p:nvSpPr>
        <p:spPr>
          <a:xfrm>
            <a:off x="1780661" y="385236"/>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nvGrpSpPr>
          <p:cNvPr id="51" name="Group 50">
            <a:extLst>
              <a:ext uri="{FF2B5EF4-FFF2-40B4-BE49-F238E27FC236}">
                <a16:creationId xmlns:a16="http://schemas.microsoft.com/office/drawing/2014/main" id="{01AD5B80-530E-44CD-8D4A-2796FB214CBF}"/>
              </a:ext>
            </a:extLst>
          </p:cNvPr>
          <p:cNvGrpSpPr/>
          <p:nvPr/>
        </p:nvGrpSpPr>
        <p:grpSpPr>
          <a:xfrm>
            <a:off x="623181" y="1514007"/>
            <a:ext cx="734257" cy="760506"/>
            <a:chOff x="5243759" y="1363788"/>
            <a:chExt cx="734257" cy="760506"/>
          </a:xfrm>
        </p:grpSpPr>
        <p:sp>
          <p:nvSpPr>
            <p:cNvPr id="52" name="Freeform 5">
              <a:extLst>
                <a:ext uri="{FF2B5EF4-FFF2-40B4-BE49-F238E27FC236}">
                  <a16:creationId xmlns:a16="http://schemas.microsoft.com/office/drawing/2014/main" id="{2F746AA8-9050-4515-9B17-BC850368529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Freeform 6">
              <a:extLst>
                <a:ext uri="{FF2B5EF4-FFF2-40B4-BE49-F238E27FC236}">
                  <a16:creationId xmlns:a16="http://schemas.microsoft.com/office/drawing/2014/main" id="{23EC1AC3-1698-46D5-80B7-F22F15E1A5E4}"/>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Freeform 8">
              <a:extLst>
                <a:ext uri="{FF2B5EF4-FFF2-40B4-BE49-F238E27FC236}">
                  <a16:creationId xmlns:a16="http://schemas.microsoft.com/office/drawing/2014/main" id="{73766156-553C-46EB-93FA-4F37CC0FF5CF}"/>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Tree>
    <p:extLst>
      <p:ext uri="{BB962C8B-B14F-4D97-AF65-F5344CB8AC3E}">
        <p14:creationId xmlns:p14="http://schemas.microsoft.com/office/powerpoint/2010/main" val="4136289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81B449-7B97-41DC-B23F-65EDCBD316A6}"/>
              </a:ext>
            </a:extLst>
          </p:cNvPr>
          <p:cNvSpPr>
            <a:spLocks noGrp="1"/>
          </p:cNvSpPr>
          <p:nvPr>
            <p:ph type="dt" sz="half" idx="10"/>
          </p:nvPr>
        </p:nvSpPr>
        <p:spPr/>
        <p:txBody>
          <a:bodyPr/>
          <a:lstStyle/>
          <a:p>
            <a:fld id="{9EE9E0E3-ECF6-4CFE-8698-AEFEBCECC3C0}" type="datetime2">
              <a:rPr lang="en-US" smtClean="0"/>
              <a:t>Saturday, December 16, 2023</a:t>
            </a:fld>
            <a:endParaRPr lang="en-US"/>
          </a:p>
        </p:txBody>
      </p:sp>
      <p:sp>
        <p:nvSpPr>
          <p:cNvPr id="3" name="Footer Placeholder 2">
            <a:extLst>
              <a:ext uri="{FF2B5EF4-FFF2-40B4-BE49-F238E27FC236}">
                <a16:creationId xmlns:a16="http://schemas.microsoft.com/office/drawing/2014/main" id="{7C6B46D5-337B-4906-8412-4EEA3884FA7E}"/>
              </a:ext>
            </a:extLst>
          </p:cNvPr>
          <p:cNvSpPr>
            <a:spLocks noGrp="1"/>
          </p:cNvSpPr>
          <p:nvPr>
            <p:ph type="ftr" sz="quarter" idx="11"/>
          </p:nvPr>
        </p:nvSpPr>
        <p:spPr/>
        <p:txBody>
          <a:bodyPr/>
          <a:lstStyle/>
          <a:p>
            <a:r>
              <a:rPr lang="en-US"/>
              <a:t>Sample Footer</a:t>
            </a:r>
          </a:p>
        </p:txBody>
      </p:sp>
      <p:sp>
        <p:nvSpPr>
          <p:cNvPr id="4" name="Slide Number Placeholder 3">
            <a:extLst>
              <a:ext uri="{FF2B5EF4-FFF2-40B4-BE49-F238E27FC236}">
                <a16:creationId xmlns:a16="http://schemas.microsoft.com/office/drawing/2014/main" id="{E436F230-C9A7-407A-B923-873839C8D8A0}"/>
              </a:ext>
            </a:extLst>
          </p:cNvPr>
          <p:cNvSpPr>
            <a:spLocks noGrp="1"/>
          </p:cNvSpPr>
          <p:nvPr>
            <p:ph type="sldNum" sz="quarter" idx="12"/>
          </p:nvPr>
        </p:nvSpPr>
        <p:spPr/>
        <p:txBody>
          <a:bodyPr/>
          <a:lstStyle/>
          <a:p>
            <a:fld id="{DBA1B0FB-D917-4C8C-928F-313BD683BF39}" type="slidenum">
              <a:rPr lang="en-US" smtClean="0"/>
              <a:t>‹nr.›</a:t>
            </a:fld>
            <a:endParaRPr lang="en-US"/>
          </a:p>
        </p:txBody>
      </p:sp>
    </p:spTree>
    <p:extLst>
      <p:ext uri="{BB962C8B-B14F-4D97-AF65-F5344CB8AC3E}">
        <p14:creationId xmlns:p14="http://schemas.microsoft.com/office/powerpoint/2010/main" val="2792696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778B0BE9-88B0-4883-9BA9-CD594C400EC1}"/>
              </a:ext>
            </a:extLst>
          </p:cNvPr>
          <p:cNvGrpSpPr/>
          <p:nvPr/>
        </p:nvGrpSpPr>
        <p:grpSpPr>
          <a:xfrm>
            <a:off x="4949631" y="5111861"/>
            <a:ext cx="1262947" cy="1335600"/>
            <a:chOff x="2678417" y="2427951"/>
            <a:chExt cx="1262947" cy="1335600"/>
          </a:xfrm>
        </p:grpSpPr>
        <p:sp>
          <p:nvSpPr>
            <p:cNvPr id="11" name="Freeform: Shape 10">
              <a:extLst>
                <a:ext uri="{FF2B5EF4-FFF2-40B4-BE49-F238E27FC236}">
                  <a16:creationId xmlns:a16="http://schemas.microsoft.com/office/drawing/2014/main" id="{C59DCBF3-7AFA-4CD1-A918-BC6DDE674E6C}"/>
                </a:ext>
              </a:extLst>
            </p:cNvPr>
            <p:cNvSpPr>
              <a:spLocks noChangeAspect="1"/>
            </p:cNvSpPr>
            <p:nvPr/>
          </p:nvSpPr>
          <p:spPr>
            <a:xfrm rot="2700000">
              <a:off x="2769891" y="2336477"/>
              <a:ext cx="1080000" cy="1262947"/>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75000"/>
                    <a:lumOff val="25000"/>
                  </a:schemeClr>
                </a:gs>
                <a:gs pos="100000">
                  <a:schemeClr val="bg2"/>
                </a:gs>
              </a:gsLst>
              <a:lin ang="600000" scaled="0"/>
            </a:gradFill>
            <a:ln>
              <a:noFill/>
            </a:ln>
            <a:effectLst>
              <a:innerShdw blurRad="254000" dist="101600" dir="2700000">
                <a:schemeClr val="accent1">
                  <a:lumMod val="60000"/>
                  <a:lumOff val="40000"/>
                  <a:alpha val="4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Oval 11">
              <a:extLst>
                <a:ext uri="{FF2B5EF4-FFF2-40B4-BE49-F238E27FC236}">
                  <a16:creationId xmlns:a16="http://schemas.microsoft.com/office/drawing/2014/main" id="{06964A02-96E1-4654-9187-DDDE7409F75B}"/>
                </a:ext>
              </a:extLst>
            </p:cNvPr>
            <p:cNvSpPr/>
            <p:nvPr/>
          </p:nvSpPr>
          <p:spPr>
            <a:xfrm rot="8100000">
              <a:off x="2784291" y="2683551"/>
              <a:ext cx="540000" cy="1080000"/>
            </a:xfrm>
            <a:prstGeom prst="ellipse">
              <a:avLst/>
            </a:prstGeom>
            <a:gradFill>
              <a:gsLst>
                <a:gs pos="100000">
                  <a:schemeClr val="bg2">
                    <a:lumMod val="90000"/>
                    <a:lumOff val="10000"/>
                  </a:schemeClr>
                </a:gs>
                <a:gs pos="50000">
                  <a:schemeClr val="bg2">
                    <a:lumMod val="95000"/>
                    <a:lumOff val="5000"/>
                  </a:schemeClr>
                </a:gs>
              </a:gsLst>
              <a:lin ang="5400000" scaled="0"/>
            </a:gra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BF3FF76C-A012-4CDA-8AE7-E9413955716A}"/>
              </a:ext>
            </a:extLst>
          </p:cNvPr>
          <p:cNvSpPr>
            <a:spLocks noGrp="1"/>
          </p:cNvSpPr>
          <p:nvPr>
            <p:ph type="title"/>
          </p:nvPr>
        </p:nvSpPr>
        <p:spPr>
          <a:xfrm>
            <a:off x="550863" y="549275"/>
            <a:ext cx="11090275" cy="984885"/>
          </a:xfrm>
        </p:spPr>
        <p:txBody>
          <a:bodyPr anchor="t">
            <a:normAutofit/>
          </a:bodyPr>
          <a:lstStyle>
            <a:lvl1pPr>
              <a:lnSpc>
                <a:spcPct val="100000"/>
              </a:lnSpc>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1A4C80-DC38-4641-924F-90D6078CF592}"/>
              </a:ext>
            </a:extLst>
          </p:cNvPr>
          <p:cNvSpPr>
            <a:spLocks noGrp="1"/>
          </p:cNvSpPr>
          <p:nvPr>
            <p:ph idx="1"/>
          </p:nvPr>
        </p:nvSpPr>
        <p:spPr>
          <a:xfrm>
            <a:off x="4295775" y="1750060"/>
            <a:ext cx="7345362" cy="4342765"/>
          </a:xfrm>
        </p:spPr>
        <p:txBody>
          <a:bodyPr>
            <a:normAutofit/>
          </a:bodyPr>
          <a:lstStyle>
            <a:lvl1pPr>
              <a:defRPr sz="1600"/>
            </a:lvl1pPr>
            <a:lvl2pPr>
              <a:defRPr sz="16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82C42771-D3A7-4072-85DC-B7C5E530E8AA}"/>
              </a:ext>
            </a:extLst>
          </p:cNvPr>
          <p:cNvSpPr>
            <a:spLocks noGrp="1"/>
          </p:cNvSpPr>
          <p:nvPr>
            <p:ph type="body" sz="half" idx="2"/>
          </p:nvPr>
        </p:nvSpPr>
        <p:spPr>
          <a:xfrm>
            <a:off x="550863" y="1750060"/>
            <a:ext cx="3565525" cy="434276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D47AB1-6EB5-4E2C-B4A7-42DC643E9FF9}"/>
              </a:ext>
            </a:extLst>
          </p:cNvPr>
          <p:cNvSpPr>
            <a:spLocks noGrp="1"/>
          </p:cNvSpPr>
          <p:nvPr>
            <p:ph type="dt" sz="half" idx="10"/>
          </p:nvPr>
        </p:nvSpPr>
        <p:spPr/>
        <p:txBody>
          <a:bodyPr/>
          <a:lstStyle/>
          <a:p>
            <a:fld id="{251462FC-960E-4740-921F-B36862979F21}" type="datetime2">
              <a:rPr lang="en-US" smtClean="0"/>
              <a:t>Saturday, December 16, 2023</a:t>
            </a:fld>
            <a:endParaRPr lang="en-US"/>
          </a:p>
        </p:txBody>
      </p:sp>
      <p:sp>
        <p:nvSpPr>
          <p:cNvPr id="6" name="Footer Placeholder 5">
            <a:extLst>
              <a:ext uri="{FF2B5EF4-FFF2-40B4-BE49-F238E27FC236}">
                <a16:creationId xmlns:a16="http://schemas.microsoft.com/office/drawing/2014/main" id="{5BA9D15F-B6ED-46E1-9840-0B625880EE4B}"/>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CDAEB023-7A5E-4087-B75E-A38A80EE5D01}"/>
              </a:ext>
            </a:extLst>
          </p:cNvPr>
          <p:cNvSpPr>
            <a:spLocks noGrp="1"/>
          </p:cNvSpPr>
          <p:nvPr>
            <p:ph type="sldNum" sz="quarter" idx="12"/>
          </p:nvPr>
        </p:nvSpPr>
        <p:spPr/>
        <p:txBody>
          <a:bodyPr/>
          <a:lstStyle/>
          <a:p>
            <a:fld id="{DBA1B0FB-D917-4C8C-928F-313BD683BF39}" type="slidenum">
              <a:rPr lang="en-US" smtClean="0"/>
              <a:t>‹nr.›</a:t>
            </a:fld>
            <a:endParaRPr lang="en-US"/>
          </a:p>
        </p:txBody>
      </p:sp>
    </p:spTree>
    <p:extLst>
      <p:ext uri="{BB962C8B-B14F-4D97-AF65-F5344CB8AC3E}">
        <p14:creationId xmlns:p14="http://schemas.microsoft.com/office/powerpoint/2010/main" val="2681775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F98F1FBA-F8BB-42CF-8B3E-D19AAFEE96C1}"/>
              </a:ext>
            </a:extLst>
          </p:cNvPr>
          <p:cNvGrpSpPr/>
          <p:nvPr/>
        </p:nvGrpSpPr>
        <p:grpSpPr>
          <a:xfrm>
            <a:off x="334964" y="5115518"/>
            <a:ext cx="734257" cy="760506"/>
            <a:chOff x="5243759" y="1363788"/>
            <a:chExt cx="734257" cy="760506"/>
          </a:xfrm>
        </p:grpSpPr>
        <p:sp>
          <p:nvSpPr>
            <p:cNvPr id="18" name="Freeform 5">
              <a:extLst>
                <a:ext uri="{FF2B5EF4-FFF2-40B4-BE49-F238E27FC236}">
                  <a16:creationId xmlns:a16="http://schemas.microsoft.com/office/drawing/2014/main" id="{60EE09DD-C3DB-4266-BCC3-A765CFFBF379}"/>
                </a:ext>
              </a:extLst>
            </p:cNvPr>
            <p:cNvSpPr>
              <a:spLocks/>
            </p:cNvSpPr>
            <p:nvPr/>
          </p:nvSpPr>
          <p:spPr bwMode="auto">
            <a:xfrm rot="1800000">
              <a:off x="5356930" y="1363788"/>
              <a:ext cx="621086" cy="364601"/>
            </a:xfrm>
            <a:custGeom>
              <a:avLst/>
              <a:gdLst>
                <a:gd name="T0" fmla="*/ 266 w 540"/>
                <a:gd name="T1" fmla="*/ 0 h 317"/>
                <a:gd name="T2" fmla="*/ 0 w 540"/>
                <a:gd name="T3" fmla="*/ 158 h 317"/>
                <a:gd name="T4" fmla="*/ 266 w 540"/>
                <a:gd name="T5" fmla="*/ 317 h 317"/>
                <a:gd name="T6" fmla="*/ 540 w 540"/>
                <a:gd name="T7" fmla="*/ 158 h 317"/>
                <a:gd name="T8" fmla="*/ 266 w 540"/>
                <a:gd name="T9" fmla="*/ 0 h 317"/>
              </a:gdLst>
              <a:ahLst/>
              <a:cxnLst>
                <a:cxn ang="0">
                  <a:pos x="T0" y="T1"/>
                </a:cxn>
                <a:cxn ang="0">
                  <a:pos x="T2" y="T3"/>
                </a:cxn>
                <a:cxn ang="0">
                  <a:pos x="T4" y="T5"/>
                </a:cxn>
                <a:cxn ang="0">
                  <a:pos x="T6" y="T7"/>
                </a:cxn>
                <a:cxn ang="0">
                  <a:pos x="T8" y="T9"/>
                </a:cxn>
              </a:cxnLst>
              <a:rect l="0" t="0" r="r" b="b"/>
              <a:pathLst>
                <a:path w="540" h="317">
                  <a:moveTo>
                    <a:pt x="266" y="0"/>
                  </a:moveTo>
                  <a:lnTo>
                    <a:pt x="0" y="158"/>
                  </a:lnTo>
                  <a:lnTo>
                    <a:pt x="266" y="317"/>
                  </a:lnTo>
                  <a:lnTo>
                    <a:pt x="540" y="158"/>
                  </a:lnTo>
                  <a:lnTo>
                    <a:pt x="266"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9" name="Freeform 6">
              <a:extLst>
                <a:ext uri="{FF2B5EF4-FFF2-40B4-BE49-F238E27FC236}">
                  <a16:creationId xmlns:a16="http://schemas.microsoft.com/office/drawing/2014/main" id="{5F301FE0-96DC-4EFB-BBEE-AED762C337C9}"/>
                </a:ext>
              </a:extLst>
            </p:cNvPr>
            <p:cNvSpPr>
              <a:spLocks/>
            </p:cNvSpPr>
            <p:nvPr/>
          </p:nvSpPr>
          <p:spPr bwMode="auto">
            <a:xfrm rot="1800000">
              <a:off x="5243759" y="1430747"/>
              <a:ext cx="305942" cy="538275"/>
            </a:xfrm>
            <a:custGeom>
              <a:avLst/>
              <a:gdLst>
                <a:gd name="T0" fmla="*/ 266 w 266"/>
                <a:gd name="T1" fmla="*/ 468 h 468"/>
                <a:gd name="T2" fmla="*/ 0 w 266"/>
                <a:gd name="T3" fmla="*/ 310 h 468"/>
                <a:gd name="T4" fmla="*/ 0 w 266"/>
                <a:gd name="T5" fmla="*/ 310 h 468"/>
                <a:gd name="T6" fmla="*/ 0 w 266"/>
                <a:gd name="T7" fmla="*/ 0 h 468"/>
                <a:gd name="T8" fmla="*/ 0 w 266"/>
                <a:gd name="T9" fmla="*/ 0 h 468"/>
                <a:gd name="T10" fmla="*/ 266 w 266"/>
                <a:gd name="T11" fmla="*/ 159 h 468"/>
                <a:gd name="T12" fmla="*/ 266 w 266"/>
                <a:gd name="T13" fmla="*/ 468 h 468"/>
              </a:gdLst>
              <a:ahLst/>
              <a:cxnLst>
                <a:cxn ang="0">
                  <a:pos x="T0" y="T1"/>
                </a:cxn>
                <a:cxn ang="0">
                  <a:pos x="T2" y="T3"/>
                </a:cxn>
                <a:cxn ang="0">
                  <a:pos x="T4" y="T5"/>
                </a:cxn>
                <a:cxn ang="0">
                  <a:pos x="T6" y="T7"/>
                </a:cxn>
                <a:cxn ang="0">
                  <a:pos x="T8" y="T9"/>
                </a:cxn>
                <a:cxn ang="0">
                  <a:pos x="T10" y="T11"/>
                </a:cxn>
                <a:cxn ang="0">
                  <a:pos x="T12" y="T13"/>
                </a:cxn>
              </a:cxnLst>
              <a:rect l="0" t="0" r="r" b="b"/>
              <a:pathLst>
                <a:path w="266" h="468">
                  <a:moveTo>
                    <a:pt x="266" y="468"/>
                  </a:moveTo>
                  <a:lnTo>
                    <a:pt x="0" y="310"/>
                  </a:lnTo>
                  <a:lnTo>
                    <a:pt x="0" y="310"/>
                  </a:lnTo>
                  <a:lnTo>
                    <a:pt x="0" y="0"/>
                  </a:lnTo>
                  <a:lnTo>
                    <a:pt x="0" y="0"/>
                  </a:lnTo>
                  <a:lnTo>
                    <a:pt x="266" y="159"/>
                  </a:lnTo>
                  <a:lnTo>
                    <a:pt x="266" y="468"/>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9800000" scaled="0"/>
              <a:tileRect/>
            </a:gradFill>
            <a:ln>
              <a:noFill/>
            </a:ln>
            <a:effectLst>
              <a:innerShdw blurRad="254000">
                <a:schemeClr val="bg2">
                  <a:lumMod val="90000"/>
                  <a:lumOff val="1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Freeform 8">
              <a:extLst>
                <a:ext uri="{FF2B5EF4-FFF2-40B4-BE49-F238E27FC236}">
                  <a16:creationId xmlns:a16="http://schemas.microsoft.com/office/drawing/2014/main" id="{3BEAD276-8850-4C0C-9777-8537000D522A}"/>
                </a:ext>
              </a:extLst>
            </p:cNvPr>
            <p:cNvSpPr>
              <a:spLocks/>
            </p:cNvSpPr>
            <p:nvPr/>
          </p:nvSpPr>
          <p:spPr bwMode="auto">
            <a:xfrm rot="1800000">
              <a:off x="5508097" y="1586019"/>
              <a:ext cx="315144" cy="538275"/>
            </a:xfrm>
            <a:custGeom>
              <a:avLst/>
              <a:gdLst>
                <a:gd name="T0" fmla="*/ 274 w 274"/>
                <a:gd name="T1" fmla="*/ 0 h 468"/>
                <a:gd name="T2" fmla="*/ 274 w 274"/>
                <a:gd name="T3" fmla="*/ 310 h 468"/>
                <a:gd name="T4" fmla="*/ 274 w 274"/>
                <a:gd name="T5" fmla="*/ 310 h 468"/>
                <a:gd name="T6" fmla="*/ 0 w 274"/>
                <a:gd name="T7" fmla="*/ 468 h 468"/>
                <a:gd name="T8" fmla="*/ 0 w 274"/>
                <a:gd name="T9" fmla="*/ 159 h 468"/>
                <a:gd name="T10" fmla="*/ 274 w 274"/>
                <a:gd name="T11" fmla="*/ 0 h 468"/>
                <a:gd name="T12" fmla="*/ 274 w 274"/>
                <a:gd name="T13" fmla="*/ 0 h 468"/>
              </a:gdLst>
              <a:ahLst/>
              <a:cxnLst>
                <a:cxn ang="0">
                  <a:pos x="T0" y="T1"/>
                </a:cxn>
                <a:cxn ang="0">
                  <a:pos x="T2" y="T3"/>
                </a:cxn>
                <a:cxn ang="0">
                  <a:pos x="T4" y="T5"/>
                </a:cxn>
                <a:cxn ang="0">
                  <a:pos x="T6" y="T7"/>
                </a:cxn>
                <a:cxn ang="0">
                  <a:pos x="T8" y="T9"/>
                </a:cxn>
                <a:cxn ang="0">
                  <a:pos x="T10" y="T11"/>
                </a:cxn>
                <a:cxn ang="0">
                  <a:pos x="T12" y="T13"/>
                </a:cxn>
              </a:cxnLst>
              <a:rect l="0" t="0" r="r" b="b"/>
              <a:pathLst>
                <a:path w="274" h="468">
                  <a:moveTo>
                    <a:pt x="274" y="0"/>
                  </a:moveTo>
                  <a:lnTo>
                    <a:pt x="274" y="310"/>
                  </a:lnTo>
                  <a:lnTo>
                    <a:pt x="274" y="310"/>
                  </a:lnTo>
                  <a:lnTo>
                    <a:pt x="0" y="468"/>
                  </a:lnTo>
                  <a:lnTo>
                    <a:pt x="0" y="159"/>
                  </a:lnTo>
                  <a:lnTo>
                    <a:pt x="274" y="0"/>
                  </a:lnTo>
                  <a:lnTo>
                    <a:pt x="274" y="0"/>
                  </a:lnTo>
                  <a:close/>
                </a:path>
              </a:pathLst>
            </a:custGeom>
            <a:gradFill flip="none" rotWithShape="1">
              <a:gsLst>
                <a:gs pos="20000">
                  <a:schemeClr val="bg2">
                    <a:lumMod val="90000"/>
                    <a:lumOff val="10000"/>
                    <a:alpha val="20000"/>
                  </a:schemeClr>
                </a:gs>
                <a:gs pos="100000">
                  <a:schemeClr val="accent1">
                    <a:lumMod val="60000"/>
                    <a:lumOff val="40000"/>
                    <a:alpha val="20000"/>
                  </a:schemeClr>
                </a:gs>
              </a:gsLst>
              <a:lin ang="18000000" scaled="0"/>
              <a:tileRect/>
            </a:gradFill>
            <a:ln>
              <a:noFill/>
            </a:ln>
            <a:effectLst>
              <a:innerShdw blurRad="254000">
                <a:schemeClr val="accent1">
                  <a:lumMod val="60000"/>
                  <a:lumOff val="40000"/>
                  <a:alpha val="6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2" name="Title 1">
            <a:extLst>
              <a:ext uri="{FF2B5EF4-FFF2-40B4-BE49-F238E27FC236}">
                <a16:creationId xmlns:a16="http://schemas.microsoft.com/office/drawing/2014/main" id="{4E5EE0A0-B07E-479B-9684-4BD09FA4376C}"/>
              </a:ext>
            </a:extLst>
          </p:cNvPr>
          <p:cNvSpPr>
            <a:spLocks noGrp="1"/>
          </p:cNvSpPr>
          <p:nvPr>
            <p:ph type="title"/>
          </p:nvPr>
        </p:nvSpPr>
        <p:spPr>
          <a:xfrm>
            <a:off x="550863" y="575409"/>
            <a:ext cx="4500562" cy="984885"/>
          </a:xfrm>
        </p:spPr>
        <p:txBody>
          <a:bodyPr vert="horz" wrap="square" lIns="0" tIns="0" rIns="0" bIns="0" rtlCol="0" anchor="t" anchorCtr="0">
            <a:normAutofit/>
          </a:bodyPr>
          <a:lstStyle>
            <a:lvl1pPr>
              <a:defRPr lang="en-US" sz="3200" dirty="0"/>
            </a:lvl1pPr>
          </a:lstStyle>
          <a:p>
            <a:pPr lvl="0">
              <a:lnSpc>
                <a:spcPct val="100000"/>
              </a:lnSpc>
            </a:pPr>
            <a:r>
              <a:rPr lang="en-US"/>
              <a:t>Click to edit Master title style</a:t>
            </a:r>
            <a:endParaRPr lang="en-US" dirty="0"/>
          </a:p>
        </p:txBody>
      </p:sp>
      <p:sp>
        <p:nvSpPr>
          <p:cNvPr id="3" name="Picture Placeholder 2">
            <a:extLst>
              <a:ext uri="{FF2B5EF4-FFF2-40B4-BE49-F238E27FC236}">
                <a16:creationId xmlns:a16="http://schemas.microsoft.com/office/drawing/2014/main" id="{C11893A9-3462-4F51-83AE-5D2F124B985F}"/>
              </a:ext>
            </a:extLst>
          </p:cNvPr>
          <p:cNvSpPr>
            <a:spLocks noGrp="1"/>
          </p:cNvSpPr>
          <p:nvPr>
            <p:ph type="pic" idx="1"/>
          </p:nvPr>
        </p:nvSpPr>
        <p:spPr>
          <a:xfrm>
            <a:off x="5267324" y="575409"/>
            <a:ext cx="6373813" cy="5733316"/>
          </a:xfrm>
        </p:spPr>
        <p:txBody>
          <a:bodyPr>
            <a:normAutofit/>
          </a:bodyPr>
          <a:lstStyle>
            <a:lvl1pPr marL="0" indent="0">
              <a:buNone/>
              <a:defRPr sz="16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BA9240C-79C0-4A88-A476-725DE1B9C28F}"/>
              </a:ext>
            </a:extLst>
          </p:cNvPr>
          <p:cNvSpPr>
            <a:spLocks noGrp="1"/>
          </p:cNvSpPr>
          <p:nvPr>
            <p:ph type="body" sz="half" idx="2"/>
          </p:nvPr>
        </p:nvSpPr>
        <p:spPr>
          <a:xfrm>
            <a:off x="550863" y="1776195"/>
            <a:ext cx="4500562" cy="4532530"/>
          </a:xfrm>
        </p:spPr>
        <p:txBody>
          <a:bodyPr anchor="t" anchorCtr="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D2D6F-49E8-4217-A908-2D9E43583589}"/>
              </a:ext>
            </a:extLst>
          </p:cNvPr>
          <p:cNvSpPr>
            <a:spLocks noGrp="1"/>
          </p:cNvSpPr>
          <p:nvPr>
            <p:ph type="dt" sz="half" idx="10"/>
          </p:nvPr>
        </p:nvSpPr>
        <p:spPr/>
        <p:txBody>
          <a:bodyPr/>
          <a:lstStyle/>
          <a:p>
            <a:fld id="{E50BC9E2-CB44-4C05-9BB5-496C18A241E0}" type="datetime2">
              <a:rPr lang="en-US" smtClean="0"/>
              <a:t>Saturday, December 16, 2023</a:t>
            </a:fld>
            <a:endParaRPr lang="en-US"/>
          </a:p>
        </p:txBody>
      </p:sp>
      <p:sp>
        <p:nvSpPr>
          <p:cNvPr id="6" name="Footer Placeholder 5">
            <a:extLst>
              <a:ext uri="{FF2B5EF4-FFF2-40B4-BE49-F238E27FC236}">
                <a16:creationId xmlns:a16="http://schemas.microsoft.com/office/drawing/2014/main" id="{591C4440-6B8D-4A24-A807-8B1302A3DFAF}"/>
              </a:ext>
            </a:extLst>
          </p:cNvPr>
          <p:cNvSpPr>
            <a:spLocks noGrp="1"/>
          </p:cNvSpPr>
          <p:nvPr>
            <p:ph type="ftr" sz="quarter" idx="11"/>
          </p:nvPr>
        </p:nvSpPr>
        <p:spPr/>
        <p:txBody>
          <a:bodyPr/>
          <a:lstStyle/>
          <a:p>
            <a:r>
              <a:rPr lang="en-US"/>
              <a:t>Sample Footer</a:t>
            </a:r>
          </a:p>
        </p:txBody>
      </p:sp>
      <p:sp>
        <p:nvSpPr>
          <p:cNvPr id="7" name="Slide Number Placeholder 6">
            <a:extLst>
              <a:ext uri="{FF2B5EF4-FFF2-40B4-BE49-F238E27FC236}">
                <a16:creationId xmlns:a16="http://schemas.microsoft.com/office/drawing/2014/main" id="{76CFE189-E20B-4108-B290-244424336512}"/>
              </a:ext>
            </a:extLst>
          </p:cNvPr>
          <p:cNvSpPr>
            <a:spLocks noGrp="1"/>
          </p:cNvSpPr>
          <p:nvPr>
            <p:ph type="sldNum" sz="quarter" idx="12"/>
          </p:nvPr>
        </p:nvSpPr>
        <p:spPr/>
        <p:txBody>
          <a:bodyPr/>
          <a:lstStyle/>
          <a:p>
            <a:fld id="{DBA1B0FB-D917-4C8C-928F-313BD683BF39}" type="slidenum">
              <a:rPr lang="en-US" smtClean="0"/>
              <a:t>‹nr.›</a:t>
            </a:fld>
            <a:endParaRPr lang="en-US"/>
          </a:p>
        </p:txBody>
      </p:sp>
    </p:spTree>
    <p:extLst>
      <p:ext uri="{BB962C8B-B14F-4D97-AF65-F5344CB8AC3E}">
        <p14:creationId xmlns:p14="http://schemas.microsoft.com/office/powerpoint/2010/main" val="3149266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028302-E866-455D-8898-53623027543F}"/>
              </a:ext>
            </a:extLst>
          </p:cNvPr>
          <p:cNvSpPr>
            <a:spLocks noGrp="1"/>
          </p:cNvSpPr>
          <p:nvPr>
            <p:ph type="title"/>
          </p:nvPr>
        </p:nvSpPr>
        <p:spPr>
          <a:xfrm>
            <a:off x="550863" y="550800"/>
            <a:ext cx="11090275" cy="1333057"/>
          </a:xfrm>
          <a:prstGeom prst="rect">
            <a:avLst/>
          </a:prstGeom>
        </p:spPr>
        <p:txBody>
          <a:bodyPr vert="horz" wrap="square" lIns="0" tIns="0" rIns="0" bIns="0" rtlCol="0" anchor="t" anchorCtr="0">
            <a:normAutofit/>
          </a:bodyPr>
          <a:lstStyle/>
          <a:p>
            <a:pPr lvl="0">
              <a:lnSpc>
                <a:spcPct val="100000"/>
              </a:lnSpc>
            </a:pPr>
            <a:r>
              <a:rPr lang="en-US"/>
              <a:t>Click to edit Master title style</a:t>
            </a:r>
            <a:endParaRPr lang="en-US" dirty="0"/>
          </a:p>
        </p:txBody>
      </p:sp>
      <p:sp>
        <p:nvSpPr>
          <p:cNvPr id="3" name="Text Placeholder 2">
            <a:extLst>
              <a:ext uri="{FF2B5EF4-FFF2-40B4-BE49-F238E27FC236}">
                <a16:creationId xmlns:a16="http://schemas.microsoft.com/office/drawing/2014/main" id="{BC94E72B-F0CF-4BC4-B509-A1C4508BE435}"/>
              </a:ext>
            </a:extLst>
          </p:cNvPr>
          <p:cNvSpPr>
            <a:spLocks noGrp="1"/>
          </p:cNvSpPr>
          <p:nvPr>
            <p:ph type="body" idx="1"/>
          </p:nvPr>
        </p:nvSpPr>
        <p:spPr>
          <a:xfrm>
            <a:off x="550863" y="2113862"/>
            <a:ext cx="11091600" cy="3978963"/>
          </a:xfrm>
          <a:prstGeom prst="rect">
            <a:avLst/>
          </a:prstGeom>
        </p:spPr>
        <p:txBody>
          <a:bodyPr vert="horz" wrap="square"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ACE49D-C22F-4540-AC09-E421D2A2EDBE}"/>
              </a:ext>
            </a:extLst>
          </p:cNvPr>
          <p:cNvSpPr>
            <a:spLocks noGrp="1"/>
          </p:cNvSpPr>
          <p:nvPr>
            <p:ph type="dt" sz="half" idx="2"/>
          </p:nvPr>
        </p:nvSpPr>
        <p:spPr>
          <a:xfrm>
            <a:off x="550863" y="6507212"/>
            <a:ext cx="2628900" cy="153888"/>
          </a:xfrm>
          <a:prstGeom prst="rect">
            <a:avLst/>
          </a:prstGeom>
        </p:spPr>
        <p:txBody>
          <a:bodyPr vert="horz" wrap="square" lIns="0" tIns="0" rIns="0" bIns="0" rtlCol="0" anchor="ctr">
            <a:spAutoFit/>
          </a:bodyPr>
          <a:lstStyle>
            <a:lvl1pPr algn="l">
              <a:defRPr sz="1000">
                <a:solidFill>
                  <a:schemeClr val="tx1">
                    <a:alpha val="80000"/>
                  </a:schemeClr>
                </a:solidFill>
              </a:defRPr>
            </a:lvl1pPr>
          </a:lstStyle>
          <a:p>
            <a:fld id="{246CB39B-5F4C-4A7E-9BE3-AAFD45576D16}" type="datetime2">
              <a:rPr lang="en-US" smtClean="0"/>
              <a:t>Saturday, December 16, 2023</a:t>
            </a:fld>
            <a:endParaRPr lang="en-US" dirty="0"/>
          </a:p>
        </p:txBody>
      </p:sp>
      <p:sp>
        <p:nvSpPr>
          <p:cNvPr id="5" name="Footer Placeholder 4">
            <a:extLst>
              <a:ext uri="{FF2B5EF4-FFF2-40B4-BE49-F238E27FC236}">
                <a16:creationId xmlns:a16="http://schemas.microsoft.com/office/drawing/2014/main" id="{ACD5C3BE-317E-49E8-82B5-C8A7EC9C8A7E}"/>
              </a:ext>
            </a:extLst>
          </p:cNvPr>
          <p:cNvSpPr>
            <a:spLocks noGrp="1"/>
          </p:cNvSpPr>
          <p:nvPr>
            <p:ph type="ftr" sz="quarter" idx="3"/>
          </p:nvPr>
        </p:nvSpPr>
        <p:spPr>
          <a:xfrm>
            <a:off x="3359150" y="6507212"/>
            <a:ext cx="6379210" cy="153888"/>
          </a:xfrm>
          <a:prstGeom prst="rect">
            <a:avLst/>
          </a:prstGeom>
        </p:spPr>
        <p:txBody>
          <a:bodyPr vert="horz" wrap="square" lIns="0" tIns="0" rIns="0" bIns="0" rtlCol="0" anchor="ctr">
            <a:spAutoFit/>
          </a:bodyPr>
          <a:lstStyle>
            <a:lvl1pPr algn="l">
              <a:defRPr sz="1000">
                <a:solidFill>
                  <a:schemeClr val="tx1">
                    <a:alpha val="80000"/>
                  </a:schemeClr>
                </a:solidFill>
              </a:defRPr>
            </a:lvl1pPr>
          </a:lstStyle>
          <a:p>
            <a:r>
              <a:rPr lang="en-US"/>
              <a:t>Sample Footer</a:t>
            </a:r>
            <a:endParaRPr lang="en-US" dirty="0"/>
          </a:p>
        </p:txBody>
      </p:sp>
      <p:sp>
        <p:nvSpPr>
          <p:cNvPr id="6" name="Slide Number Placeholder 5">
            <a:extLst>
              <a:ext uri="{FF2B5EF4-FFF2-40B4-BE49-F238E27FC236}">
                <a16:creationId xmlns:a16="http://schemas.microsoft.com/office/drawing/2014/main" id="{45574E12-6C16-431F-B2CE-E4B15916BA05}"/>
              </a:ext>
            </a:extLst>
          </p:cNvPr>
          <p:cNvSpPr>
            <a:spLocks noGrp="1"/>
          </p:cNvSpPr>
          <p:nvPr>
            <p:ph type="sldNum" sz="quarter" idx="4"/>
          </p:nvPr>
        </p:nvSpPr>
        <p:spPr>
          <a:xfrm>
            <a:off x="9948863" y="6507212"/>
            <a:ext cx="1692274" cy="153888"/>
          </a:xfrm>
          <a:prstGeom prst="rect">
            <a:avLst/>
          </a:prstGeom>
        </p:spPr>
        <p:txBody>
          <a:bodyPr vert="horz" wrap="square" lIns="0" tIns="0" rIns="0" bIns="0" rtlCol="0" anchor="ctr">
            <a:spAutoFit/>
          </a:bodyPr>
          <a:lstStyle>
            <a:lvl1pPr algn="r">
              <a:defRPr sz="1000">
                <a:solidFill>
                  <a:schemeClr val="tx1">
                    <a:alpha val="80000"/>
                  </a:schemeClr>
                </a:solidFill>
              </a:defRPr>
            </a:lvl1pPr>
          </a:lstStyle>
          <a:p>
            <a:fld id="{DBA1B0FB-D917-4C8C-928F-313BD683BF39}" type="slidenum">
              <a:rPr lang="en-US" smtClean="0"/>
              <a:pPr/>
              <a:t>‹nr.›</a:t>
            </a:fld>
            <a:endParaRPr lang="en-US"/>
          </a:p>
        </p:txBody>
      </p:sp>
    </p:spTree>
    <p:extLst>
      <p:ext uri="{BB962C8B-B14F-4D97-AF65-F5344CB8AC3E}">
        <p14:creationId xmlns:p14="http://schemas.microsoft.com/office/powerpoint/2010/main" val="3625811928"/>
      </p:ext>
    </p:extLst>
  </p:cSld>
  <p:clrMap bg1="dk1" tx1="lt1" bg2="dk2" tx2="lt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68" r:id="rId6"/>
    <p:sldLayoutId id="2147483764" r:id="rId7"/>
    <p:sldLayoutId id="2147483765" r:id="rId8"/>
    <p:sldLayoutId id="2147483766" r:id="rId9"/>
    <p:sldLayoutId id="2147483767" r:id="rId10"/>
    <p:sldLayoutId id="2147483769" r:id="rId11"/>
  </p:sldLayoutIdLst>
  <p:hf sldNum="0" hdr="0" ftr="0" dt="0"/>
  <p:txStyles>
    <p:titleStyle>
      <a:lvl1pPr algn="l" defTabSz="914400" rtl="0" eaLnBrk="1" latinLnBrk="0" hangingPunct="1">
        <a:lnSpc>
          <a:spcPct val="100000"/>
        </a:lnSpc>
        <a:spcBef>
          <a:spcPct val="0"/>
        </a:spcBef>
        <a:buNone/>
        <a:defRPr lang="en-US" sz="4800" kern="1200" dirty="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spcAft>
          <a:spcPts val="800"/>
        </a:spcAft>
        <a:buFont typeface="Arial" panose="020B0604020202020204" pitchFamily="34" charset="0"/>
        <a:buChar char="•"/>
        <a:defRPr sz="2400" kern="1200">
          <a:solidFill>
            <a:schemeClr val="tx1">
              <a:alpha val="60000"/>
            </a:schemeClr>
          </a:solidFill>
          <a:latin typeface="+mn-lt"/>
          <a:ea typeface="+mn-ea"/>
          <a:cs typeface="+mn-cs"/>
        </a:defRPr>
      </a:lvl1pPr>
      <a:lvl2pPr marL="6858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2pPr>
      <a:lvl3pPr marL="11430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3pPr>
      <a:lvl4pPr marL="16002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4pPr>
      <a:lvl5pPr marL="2057400" indent="-228600" algn="l" defTabSz="914400" rtl="0" eaLnBrk="1" latinLnBrk="0" hangingPunct="1">
        <a:lnSpc>
          <a:spcPct val="110000"/>
        </a:lnSpc>
        <a:spcBef>
          <a:spcPts val="500"/>
        </a:spcBef>
        <a:spcAft>
          <a:spcPts val="800"/>
        </a:spcAft>
        <a:buFont typeface="Arial" panose="020B0604020202020204" pitchFamily="34" charset="0"/>
        <a:buChar char="•"/>
        <a:defRPr sz="1600" kern="120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3" name="Rectangle 40">
            <a:extLst>
              <a:ext uri="{FF2B5EF4-FFF2-40B4-BE49-F238E27FC236}">
                <a16:creationId xmlns:a16="http://schemas.microsoft.com/office/drawing/2014/main" id="{1DB043B4-68C6-45B9-82AC-A5800EADB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42D86F6-6663-35BA-8B66-5ADD2508307F}"/>
              </a:ext>
            </a:extLst>
          </p:cNvPr>
          <p:cNvSpPr>
            <a:spLocks noGrp="1"/>
          </p:cNvSpPr>
          <p:nvPr>
            <p:ph type="ctrTitle"/>
          </p:nvPr>
        </p:nvSpPr>
        <p:spPr>
          <a:xfrm>
            <a:off x="550863" y="549275"/>
            <a:ext cx="5437187" cy="2986234"/>
          </a:xfrm>
        </p:spPr>
        <p:txBody>
          <a:bodyPr anchor="b">
            <a:normAutofit/>
          </a:bodyPr>
          <a:lstStyle/>
          <a:p>
            <a:r>
              <a:rPr lang="da-DK" sz="5500" dirty="0"/>
              <a:t>Bedeugen 2024</a:t>
            </a:r>
          </a:p>
        </p:txBody>
      </p:sp>
      <p:sp>
        <p:nvSpPr>
          <p:cNvPr id="3" name="Undertitel 2">
            <a:extLst>
              <a:ext uri="{FF2B5EF4-FFF2-40B4-BE49-F238E27FC236}">
                <a16:creationId xmlns:a16="http://schemas.microsoft.com/office/drawing/2014/main" id="{8110A65F-4727-78E4-3753-1D504B8370F7}"/>
              </a:ext>
            </a:extLst>
          </p:cNvPr>
          <p:cNvSpPr>
            <a:spLocks noGrp="1"/>
          </p:cNvSpPr>
          <p:nvPr>
            <p:ph type="subTitle" idx="1"/>
          </p:nvPr>
        </p:nvSpPr>
        <p:spPr>
          <a:xfrm>
            <a:off x="550863" y="3827610"/>
            <a:ext cx="5437187" cy="2265216"/>
          </a:xfrm>
        </p:spPr>
        <p:txBody>
          <a:bodyPr>
            <a:normAutofit/>
          </a:bodyPr>
          <a:lstStyle/>
          <a:p>
            <a:pPr>
              <a:lnSpc>
                <a:spcPct val="114000"/>
              </a:lnSpc>
              <a:spcBef>
                <a:spcPts val="0"/>
              </a:spcBef>
              <a:spcAft>
                <a:spcPts val="0"/>
              </a:spcAft>
            </a:pPr>
            <a:r>
              <a:rPr lang="da-DK" b="1" dirty="0">
                <a:solidFill>
                  <a:schemeClr val="tx1">
                    <a:alpha val="60000"/>
                  </a:schemeClr>
                </a:solidFill>
              </a:rPr>
              <a:t>Hele kirken</a:t>
            </a:r>
            <a:r>
              <a:rPr lang="da-DK" dirty="0">
                <a:solidFill>
                  <a:schemeClr val="tx1">
                    <a:alpha val="60000"/>
                  </a:schemeClr>
                </a:solidFill>
              </a:rPr>
              <a:t> bringer</a:t>
            </a:r>
          </a:p>
          <a:p>
            <a:pPr>
              <a:lnSpc>
                <a:spcPct val="114000"/>
              </a:lnSpc>
              <a:spcBef>
                <a:spcPts val="0"/>
              </a:spcBef>
              <a:spcAft>
                <a:spcPts val="0"/>
              </a:spcAft>
            </a:pPr>
            <a:r>
              <a:rPr lang="da-DK" b="1" dirty="0">
                <a:solidFill>
                  <a:schemeClr val="tx1">
                    <a:alpha val="60000"/>
                  </a:schemeClr>
                </a:solidFill>
              </a:rPr>
              <a:t>hele evangeliet</a:t>
            </a:r>
            <a:r>
              <a:rPr lang="da-DK" dirty="0">
                <a:solidFill>
                  <a:schemeClr val="tx1">
                    <a:alpha val="60000"/>
                  </a:schemeClr>
                </a:solidFill>
              </a:rPr>
              <a:t> til</a:t>
            </a:r>
          </a:p>
          <a:p>
            <a:pPr>
              <a:lnSpc>
                <a:spcPct val="114000"/>
              </a:lnSpc>
              <a:spcBef>
                <a:spcPts val="0"/>
              </a:spcBef>
              <a:spcAft>
                <a:spcPts val="0"/>
              </a:spcAft>
            </a:pPr>
            <a:r>
              <a:rPr lang="da-DK" b="1" dirty="0">
                <a:solidFill>
                  <a:schemeClr val="tx1">
                    <a:alpha val="60000"/>
                  </a:schemeClr>
                </a:solidFill>
              </a:rPr>
              <a:t>hele verden</a:t>
            </a:r>
          </a:p>
        </p:txBody>
      </p:sp>
      <p:grpSp>
        <p:nvGrpSpPr>
          <p:cNvPr id="54" name="Group 42">
            <a:extLst>
              <a:ext uri="{FF2B5EF4-FFF2-40B4-BE49-F238E27FC236}">
                <a16:creationId xmlns:a16="http://schemas.microsoft.com/office/drawing/2014/main" id="{73840CF4-F848-4FE0-AEA6-C9E806911B9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20950" y="549275"/>
            <a:ext cx="667802" cy="631474"/>
            <a:chOff x="10478914" y="1506691"/>
            <a:chExt cx="667802" cy="631474"/>
          </a:xfrm>
        </p:grpSpPr>
        <p:sp>
          <p:nvSpPr>
            <p:cNvPr id="44" name="Freeform: Shape 43">
              <a:extLst>
                <a:ext uri="{FF2B5EF4-FFF2-40B4-BE49-F238E27FC236}">
                  <a16:creationId xmlns:a16="http://schemas.microsoft.com/office/drawing/2014/main" id="{F4B46153-41DB-494F-9B08-EBCCF27283DD}"/>
                </a:ext>
                <a:ext uri="{C183D7F6-B498-43B3-948B-1728B52AA6E4}">
                  <adec:decorative xmlns:adec="http://schemas.microsoft.com/office/drawing/2017/decorative" val="1"/>
                </a:ext>
              </a:extLst>
            </p:cNvPr>
            <p:cNvSpPr>
              <a:spLocks noChangeAspect="1"/>
            </p:cNvSpPr>
            <p:nvPr>
              <p:extLst>
                <p:ext uri="{386F3935-93C4-4BCD-93E2-E3B085C9AB24}">
                  <p16:designElem xmlns:p16="http://schemas.microsoft.com/office/powerpoint/2015/main" val="1"/>
                </p:ext>
              </p:extLst>
            </p:nvPr>
          </p:nvSpPr>
          <p:spPr>
            <a:xfrm rot="8100000">
              <a:off x="10606715" y="1506691"/>
              <a:ext cx="540001" cy="631474"/>
            </a:xfrm>
            <a:custGeom>
              <a:avLst/>
              <a:gdLst>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0 w 1080000"/>
                <a:gd name="connsiteY9" fmla="*/ 931034 h 1262947"/>
                <a:gd name="connsiteX0" fmla="*/ 540000 w 1080000"/>
                <a:gd name="connsiteY0" fmla="*/ 0 h 1262947"/>
                <a:gd name="connsiteX1" fmla="*/ 1080000 w 1080000"/>
                <a:gd name="connsiteY1" fmla="*/ 931034 h 1262947"/>
                <a:gd name="connsiteX2" fmla="*/ 1064374 w 1080000"/>
                <a:gd name="connsiteY2" fmla="*/ 931034 h 1262947"/>
                <a:gd name="connsiteX3" fmla="*/ 1069029 w 1080000"/>
                <a:gd name="connsiteY3" fmla="*/ 938533 h 1262947"/>
                <a:gd name="connsiteX4" fmla="*/ 1080000 w 1080000"/>
                <a:gd name="connsiteY4" fmla="*/ 992947 h 1262947"/>
                <a:gd name="connsiteX5" fmla="*/ 540000 w 1080000"/>
                <a:gd name="connsiteY5" fmla="*/ 1262947 h 1262947"/>
                <a:gd name="connsiteX6" fmla="*/ 0 w 1080000"/>
                <a:gd name="connsiteY6" fmla="*/ 992947 h 1262947"/>
                <a:gd name="connsiteX7" fmla="*/ 10971 w 1080000"/>
                <a:gd name="connsiteY7" fmla="*/ 938533 h 1262947"/>
                <a:gd name="connsiteX8" fmla="*/ 15626 w 1080000"/>
                <a:gd name="connsiteY8" fmla="*/ 931034 h 1262947"/>
                <a:gd name="connsiteX9" fmla="*/ 540000 w 1080000"/>
                <a:gd name="connsiteY9" fmla="*/ 0 h 1262947"/>
                <a:gd name="connsiteX0" fmla="*/ 540000 w 1080000"/>
                <a:gd name="connsiteY0" fmla="*/ 0 h 1262947"/>
                <a:gd name="connsiteX1" fmla="*/ 1064374 w 1080000"/>
                <a:gd name="connsiteY1" fmla="*/ 931034 h 1262947"/>
                <a:gd name="connsiteX2" fmla="*/ 1069029 w 1080000"/>
                <a:gd name="connsiteY2" fmla="*/ 938533 h 1262947"/>
                <a:gd name="connsiteX3" fmla="*/ 1080000 w 1080000"/>
                <a:gd name="connsiteY3" fmla="*/ 992947 h 1262947"/>
                <a:gd name="connsiteX4" fmla="*/ 540000 w 1080000"/>
                <a:gd name="connsiteY4" fmla="*/ 1262947 h 1262947"/>
                <a:gd name="connsiteX5" fmla="*/ 0 w 1080000"/>
                <a:gd name="connsiteY5" fmla="*/ 992947 h 1262947"/>
                <a:gd name="connsiteX6" fmla="*/ 10971 w 1080000"/>
                <a:gd name="connsiteY6" fmla="*/ 938533 h 1262947"/>
                <a:gd name="connsiteX7" fmla="*/ 15626 w 1080000"/>
                <a:gd name="connsiteY7" fmla="*/ 931034 h 1262947"/>
                <a:gd name="connsiteX8" fmla="*/ 540000 w 1080000"/>
                <a:gd name="connsiteY8" fmla="*/ 0 h 12629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0" h="1262947">
                  <a:moveTo>
                    <a:pt x="540000" y="0"/>
                  </a:moveTo>
                  <a:lnTo>
                    <a:pt x="1064374" y="931034"/>
                  </a:lnTo>
                  <a:lnTo>
                    <a:pt x="1069029" y="938533"/>
                  </a:lnTo>
                  <a:cubicBezTo>
                    <a:pt x="1076223" y="956109"/>
                    <a:pt x="1080000" y="974307"/>
                    <a:pt x="1080000" y="992947"/>
                  </a:cubicBezTo>
                  <a:cubicBezTo>
                    <a:pt x="1080000" y="1142064"/>
                    <a:pt x="838234" y="1262947"/>
                    <a:pt x="540000" y="1262947"/>
                  </a:cubicBezTo>
                  <a:cubicBezTo>
                    <a:pt x="241766" y="1262947"/>
                    <a:pt x="0" y="1142064"/>
                    <a:pt x="0" y="992947"/>
                  </a:cubicBezTo>
                  <a:cubicBezTo>
                    <a:pt x="0" y="974307"/>
                    <a:pt x="3778" y="956109"/>
                    <a:pt x="10971" y="938533"/>
                  </a:cubicBezTo>
                  <a:lnTo>
                    <a:pt x="15626" y="931034"/>
                  </a:lnTo>
                  <a:lnTo>
                    <a:pt x="540000" y="0"/>
                  </a:lnTo>
                  <a:close/>
                </a:path>
              </a:pathLst>
            </a:custGeom>
            <a:gradFill>
              <a:gsLst>
                <a:gs pos="60000">
                  <a:schemeClr val="bg2">
                    <a:lumMod val="90000"/>
                    <a:lumOff val="10000"/>
                  </a:schemeClr>
                </a:gs>
                <a:gs pos="30000">
                  <a:schemeClr val="bg2">
                    <a:lumMod val="90000"/>
                    <a:lumOff val="10000"/>
                  </a:schemeClr>
                </a:gs>
                <a:gs pos="40000">
                  <a:schemeClr val="bg2">
                    <a:lumMod val="80000"/>
                    <a:lumOff val="20000"/>
                  </a:schemeClr>
                </a:gs>
                <a:gs pos="100000">
                  <a:schemeClr val="bg2"/>
                </a:gs>
              </a:gsLst>
              <a:lin ang="600000" scaled="0"/>
            </a:gradFill>
            <a:ln>
              <a:noFill/>
            </a:ln>
            <a:effectLst>
              <a:innerShdw blurRad="101600" dist="50800" dir="7320000">
                <a:schemeClr val="accent1">
                  <a:lumMod val="60000"/>
                  <a:lumOff val="40000"/>
                  <a:alpha val="2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Oval 44">
              <a:extLst>
                <a:ext uri="{FF2B5EF4-FFF2-40B4-BE49-F238E27FC236}">
                  <a16:creationId xmlns:a16="http://schemas.microsoft.com/office/drawing/2014/main" id="{7B6D42DA-2D84-4A50-A359-7A5C651B1C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3500000">
              <a:off x="10613915" y="1424627"/>
              <a:ext cx="270000" cy="540001"/>
            </a:xfrm>
            <a:prstGeom prst="ellipse">
              <a:avLst/>
            </a:prstGeom>
            <a:solidFill>
              <a:schemeClr val="bg2">
                <a:lumMod val="90000"/>
                <a:lumOff val="10000"/>
              </a:schemeClr>
            </a:solidFill>
            <a:ln>
              <a:noFill/>
            </a:ln>
            <a:effectLst>
              <a:innerShdw blurRad="1270000" dist="2540000">
                <a:schemeClr val="accent1">
                  <a:lumMod val="60000"/>
                  <a:lumOff val="40000"/>
                  <a:alpha val="0"/>
                </a:scheme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sp>
        <p:nvSpPr>
          <p:cNvPr id="47" name="Oval 46">
            <a:extLst>
              <a:ext uri="{FF2B5EF4-FFF2-40B4-BE49-F238E27FC236}">
                <a16:creationId xmlns:a16="http://schemas.microsoft.com/office/drawing/2014/main" id="{94459D96-B947-4C7F-8BCA-915F8B07C0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82954" y="5171203"/>
            <a:ext cx="1080000" cy="1080000"/>
          </a:xfrm>
          <a:prstGeom prst="ellipse">
            <a:avLst/>
          </a:prstGeom>
          <a:gradFill flip="none" rotWithShape="1">
            <a:gsLst>
              <a:gs pos="100000">
                <a:schemeClr val="bg2">
                  <a:lumMod val="50000"/>
                  <a:lumOff val="50000"/>
                </a:schemeClr>
              </a:gs>
              <a:gs pos="60000">
                <a:schemeClr val="bg2">
                  <a:lumMod val="100000"/>
                </a:schemeClr>
              </a:gs>
            </a:gsLst>
            <a:path path="circle">
              <a:fillToRect l="100000" b="100000"/>
            </a:path>
            <a:tileRect t="-100000" r="-100000"/>
          </a:gradFill>
          <a:ln>
            <a:noFill/>
          </a:ln>
          <a:effectLst>
            <a:innerShdw blurRad="254000" dist="127000" dir="2700000">
              <a:schemeClr val="accent1">
                <a:lumMod val="60000"/>
                <a:lumOff val="40000"/>
                <a:alpha val="40000"/>
              </a:schemeClr>
            </a:innerShdw>
            <a:softEdge rad="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6" name="Billede 5">
            <a:extLst>
              <a:ext uri="{FF2B5EF4-FFF2-40B4-BE49-F238E27FC236}">
                <a16:creationId xmlns:a16="http://schemas.microsoft.com/office/drawing/2014/main" id="{CC2712BE-CA37-CA73-2259-A7E828C3B427}"/>
              </a:ext>
            </a:extLst>
          </p:cNvPr>
          <p:cNvPicPr>
            <a:picLocks noChangeAspect="1"/>
          </p:cNvPicPr>
          <p:nvPr/>
        </p:nvPicPr>
        <p:blipFill>
          <a:blip r:embed="rId2">
            <a:alphaModFix amt="80000"/>
          </a:blip>
          <a:stretch>
            <a:fillRect/>
          </a:stretch>
        </p:blipFill>
        <p:spPr>
          <a:xfrm>
            <a:off x="550863" y="5711203"/>
            <a:ext cx="959016" cy="862806"/>
          </a:xfrm>
          <a:prstGeom prst="rect">
            <a:avLst/>
          </a:prstGeom>
          <a:effectLst>
            <a:softEdge rad="31750"/>
          </a:effectLst>
        </p:spPr>
      </p:pic>
      <p:pic>
        <p:nvPicPr>
          <p:cNvPr id="5" name="Billede 4" descr="Et billede, der indeholder cirkel, Børnekunst, kunst, Farverigt&#10;&#10;Automatisk genereret beskrivelse">
            <a:extLst>
              <a:ext uri="{FF2B5EF4-FFF2-40B4-BE49-F238E27FC236}">
                <a16:creationId xmlns:a16="http://schemas.microsoft.com/office/drawing/2014/main" id="{6659590B-CED9-B7D1-381F-4C568FE404EA}"/>
              </a:ext>
            </a:extLst>
          </p:cNvPr>
          <p:cNvPicPr>
            <a:picLocks noChangeAspect="1"/>
          </p:cNvPicPr>
          <p:nvPr/>
        </p:nvPicPr>
        <p:blipFill rotWithShape="1">
          <a:blip r:embed="rId3"/>
          <a:srcRect t="642" r="1" b="2360"/>
          <a:stretch/>
        </p:blipFill>
        <p:spPr>
          <a:xfrm>
            <a:off x="6508749" y="862806"/>
            <a:ext cx="5132388" cy="5132388"/>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spTree>
    <p:extLst>
      <p:ext uri="{BB962C8B-B14F-4D97-AF65-F5344CB8AC3E}">
        <p14:creationId xmlns:p14="http://schemas.microsoft.com/office/powerpoint/2010/main" val="30986143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8" y="1515291"/>
            <a:ext cx="6164437" cy="2476062"/>
          </a:xfrm>
          <a:prstGeom prst="rect">
            <a:avLst/>
          </a:prstGeom>
          <a:noFill/>
        </p:spPr>
        <p:txBody>
          <a:bodyPr wrap="square" rtlCol="0">
            <a:spAutoFit/>
          </a:bodyPr>
          <a:lstStyle/>
          <a:p>
            <a:pPr>
              <a:lnSpc>
                <a:spcPct val="114000"/>
              </a:lnSpc>
              <a:spcAft>
                <a:spcPts val="600"/>
              </a:spcAft>
            </a:pPr>
            <a:r>
              <a:rPr lang="da-DK" sz="2400" dirty="0"/>
              <a:t>Du bryder lænker</a:t>
            </a:r>
          </a:p>
          <a:p>
            <a:pPr>
              <a:lnSpc>
                <a:spcPct val="114000"/>
              </a:lnSpc>
              <a:spcAft>
                <a:spcPts val="600"/>
              </a:spcAft>
            </a:pPr>
            <a:r>
              <a:rPr lang="da-DK" sz="2400" dirty="0"/>
              <a:t>– sætter sjæle fri til et liv i nåde,</a:t>
            </a:r>
          </a:p>
          <a:p>
            <a:pPr>
              <a:lnSpc>
                <a:spcPct val="114000"/>
              </a:lnSpc>
              <a:spcAft>
                <a:spcPts val="600"/>
              </a:spcAft>
            </a:pPr>
            <a:r>
              <a:rPr lang="da-DK" sz="2400" dirty="0"/>
              <a:t>du heler brudte hjerter og læger gamle ar.</a:t>
            </a:r>
          </a:p>
          <a:p>
            <a:pPr>
              <a:lnSpc>
                <a:spcPct val="114000"/>
              </a:lnSpc>
              <a:spcAft>
                <a:spcPts val="600"/>
              </a:spcAft>
            </a:pPr>
            <a:r>
              <a:rPr lang="da-DK" sz="2400" dirty="0"/>
              <a:t>Du er vor redningskrans, og vi synger:</a:t>
            </a:r>
          </a:p>
          <a:p>
            <a:pPr>
              <a:lnSpc>
                <a:spcPct val="114000"/>
              </a:lnSpc>
              <a:spcAft>
                <a:spcPts val="600"/>
              </a:spcAft>
            </a:pPr>
            <a:r>
              <a:rPr lang="da-DK" sz="2400" dirty="0"/>
              <a:t>Ære være Gud – vor Far!</a:t>
            </a:r>
          </a:p>
        </p:txBody>
      </p:sp>
      <p:sp>
        <p:nvSpPr>
          <p:cNvPr id="2" name="Tekstfelt 1">
            <a:extLst>
              <a:ext uri="{FF2B5EF4-FFF2-40B4-BE49-F238E27FC236}">
                <a16:creationId xmlns:a16="http://schemas.microsoft.com/office/drawing/2014/main" id="{F6B76744-133C-0B5B-5EDF-A6CB99D440FB}"/>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676113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8" y="1515291"/>
            <a:ext cx="6280891" cy="2974019"/>
          </a:xfrm>
          <a:prstGeom prst="rect">
            <a:avLst/>
          </a:prstGeom>
          <a:noFill/>
        </p:spPr>
        <p:txBody>
          <a:bodyPr wrap="square" rtlCol="0">
            <a:spAutoFit/>
          </a:bodyPr>
          <a:lstStyle/>
          <a:p>
            <a:pPr>
              <a:lnSpc>
                <a:spcPct val="114000"/>
              </a:lnSpc>
              <a:spcAft>
                <a:spcPts val="600"/>
              </a:spcAft>
            </a:pPr>
            <a:r>
              <a:rPr lang="da-DK" sz="2400" dirty="0"/>
              <a:t>Du tog vor skyld og skam</a:t>
            </a:r>
          </a:p>
          <a:p>
            <a:pPr>
              <a:lnSpc>
                <a:spcPct val="114000"/>
              </a:lnSpc>
              <a:spcAft>
                <a:spcPts val="600"/>
              </a:spcAft>
            </a:pPr>
            <a:r>
              <a:rPr lang="da-DK" sz="2400" dirty="0"/>
              <a:t>og </a:t>
            </a:r>
            <a:r>
              <a:rPr lang="da-DK" sz="2400" dirty="0" err="1"/>
              <a:t>fæstned</a:t>
            </a:r>
            <a:r>
              <a:rPr lang="da-DK" sz="2400" dirty="0"/>
              <a:t>’ det til korset,</a:t>
            </a:r>
          </a:p>
          <a:p>
            <a:pPr>
              <a:lnSpc>
                <a:spcPct val="114000"/>
              </a:lnSpc>
              <a:spcAft>
                <a:spcPts val="600"/>
              </a:spcAft>
            </a:pPr>
            <a:r>
              <a:rPr lang="da-DK" sz="2400" dirty="0"/>
              <a:t>velsign os, Gud,</a:t>
            </a:r>
          </a:p>
          <a:p>
            <a:pPr>
              <a:lnSpc>
                <a:spcPct val="114000"/>
              </a:lnSpc>
              <a:spcAft>
                <a:spcPts val="600"/>
              </a:spcAft>
            </a:pPr>
            <a:r>
              <a:rPr lang="da-DK" sz="2400" dirty="0"/>
              <a:t>så vi kan vær’ til velsignelse.</a:t>
            </a:r>
          </a:p>
          <a:p>
            <a:pPr>
              <a:lnSpc>
                <a:spcPct val="114000"/>
              </a:lnSpc>
              <a:spcAft>
                <a:spcPts val="600"/>
              </a:spcAft>
            </a:pPr>
            <a:r>
              <a:rPr lang="da-DK" sz="2400" dirty="0"/>
              <a:t>Din kærlighed til os er uendelig,</a:t>
            </a:r>
          </a:p>
          <a:p>
            <a:pPr>
              <a:lnSpc>
                <a:spcPct val="114000"/>
              </a:lnSpc>
              <a:spcAft>
                <a:spcPts val="600"/>
              </a:spcAft>
            </a:pPr>
            <a:r>
              <a:rPr lang="da-DK" sz="2400" dirty="0"/>
              <a:t>//: ære være Gud – vor Far! ://</a:t>
            </a:r>
          </a:p>
        </p:txBody>
      </p:sp>
      <p:sp>
        <p:nvSpPr>
          <p:cNvPr id="2" name="Tekstfelt 1">
            <a:extLst>
              <a:ext uri="{FF2B5EF4-FFF2-40B4-BE49-F238E27FC236}">
                <a16:creationId xmlns:a16="http://schemas.microsoft.com/office/drawing/2014/main" id="{5B762956-E448-3806-4CAE-450163094CF0}"/>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3131025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7460F9B0-E977-1D9B-FBB3-44E3824CCCD5}"/>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991375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C47C8E-D6C7-034D-C1BA-BE5887820473}"/>
              </a:ext>
            </a:extLst>
          </p:cNvPr>
          <p:cNvSpPr>
            <a:spLocks noGrp="1"/>
          </p:cNvSpPr>
          <p:nvPr>
            <p:ph type="title"/>
          </p:nvPr>
        </p:nvSpPr>
        <p:spPr/>
        <p:txBody>
          <a:bodyPr/>
          <a:lstStyle/>
          <a:p>
            <a:r>
              <a:rPr lang="da-DK" dirty="0"/>
              <a:t>Dag 2</a:t>
            </a:r>
          </a:p>
        </p:txBody>
      </p:sp>
      <p:sp>
        <p:nvSpPr>
          <p:cNvPr id="3" name="Pladsholder til tekst 2">
            <a:extLst>
              <a:ext uri="{FF2B5EF4-FFF2-40B4-BE49-F238E27FC236}">
                <a16:creationId xmlns:a16="http://schemas.microsoft.com/office/drawing/2014/main" id="{1939B5E8-17A9-A0CC-B4FD-46B1F41A8CED}"/>
              </a:ext>
            </a:extLst>
          </p:cNvPr>
          <p:cNvSpPr>
            <a:spLocks noGrp="1"/>
          </p:cNvSpPr>
          <p:nvPr>
            <p:ph type="body" idx="1"/>
          </p:nvPr>
        </p:nvSpPr>
        <p:spPr/>
        <p:txBody>
          <a:bodyPr/>
          <a:lstStyle/>
          <a:p>
            <a:r>
              <a:rPr lang="da-DK" dirty="0"/>
              <a:t>Hele kirken: I al sin mangfoldighed</a:t>
            </a:r>
          </a:p>
        </p:txBody>
      </p:sp>
      <p:pic>
        <p:nvPicPr>
          <p:cNvPr id="4" name="Billede 3" descr="Et billede, der indeholder cirkel, Børnekunst, kunst, Farverigt&#10;&#10;Automatisk genereret beskrivelse">
            <a:extLst>
              <a:ext uri="{FF2B5EF4-FFF2-40B4-BE49-F238E27FC236}">
                <a16:creationId xmlns:a16="http://schemas.microsoft.com/office/drawing/2014/main" id="{E99F53E0-6CFD-DEE4-E6A7-18005B945134}"/>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6" name="Billede 5">
            <a:extLst>
              <a:ext uri="{FF2B5EF4-FFF2-40B4-BE49-F238E27FC236}">
                <a16:creationId xmlns:a16="http://schemas.microsoft.com/office/drawing/2014/main" id="{73322847-32C8-04C8-0CE2-4325BF239E23}"/>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7" name="Tekstfelt 6">
            <a:extLst>
              <a:ext uri="{FF2B5EF4-FFF2-40B4-BE49-F238E27FC236}">
                <a16:creationId xmlns:a16="http://schemas.microsoft.com/office/drawing/2014/main" id="{18F14344-4C88-888A-9549-D225C8E5FAD2}"/>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Tree>
    <p:extLst>
      <p:ext uri="{BB962C8B-B14F-4D97-AF65-F5344CB8AC3E}">
        <p14:creationId xmlns:p14="http://schemas.microsoft.com/office/powerpoint/2010/main" val="1038100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4306661"/>
          </a:xfrm>
        </p:spPr>
        <p:txBody>
          <a:bodyPr anchor="t">
            <a:normAutofit/>
          </a:bodyPr>
          <a:lstStyle/>
          <a:p>
            <a:pPr>
              <a:spcBef>
                <a:spcPts val="1200"/>
              </a:spcBef>
            </a:pPr>
            <a:r>
              <a:rPr lang="da-DK" sz="4100" dirty="0"/>
              <a:t>Dag 2: I al sin mangfoldighed</a:t>
            </a:r>
            <a:br>
              <a:rPr lang="da-DK" sz="4100" dirty="0"/>
            </a:br>
            <a:br>
              <a:rPr lang="da-DK" sz="3500" dirty="0"/>
            </a:br>
            <a:br>
              <a:rPr lang="da-DK" sz="3500" dirty="0"/>
            </a:br>
            <a:r>
              <a:rPr lang="da-DK" sz="2400" dirty="0"/>
              <a:t>Efeserbrevet 4,4-6:</a:t>
            </a:r>
            <a:br>
              <a:rPr lang="da-DK" sz="2400" dirty="0"/>
            </a:br>
            <a:br>
              <a:rPr lang="da-DK" sz="600" dirty="0"/>
            </a:br>
            <a:r>
              <a:rPr lang="da-DK" sz="3500" dirty="0"/>
              <a:t>Ét legeme, én ånd, ét håb,</a:t>
            </a:r>
            <a:br>
              <a:rPr lang="da-DK" sz="3500" dirty="0"/>
            </a:br>
            <a:r>
              <a:rPr lang="da-DK" sz="3500" dirty="0"/>
              <a:t>én Herre, én tro, én dåb,</a:t>
            </a:r>
            <a:br>
              <a:rPr lang="da-DK" sz="3500" dirty="0"/>
            </a:br>
            <a:r>
              <a:rPr lang="da-DK" sz="3500" dirty="0"/>
              <a:t>én Gud, alles fader.</a:t>
            </a: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Tree>
    <p:extLst>
      <p:ext uri="{BB962C8B-B14F-4D97-AF65-F5344CB8AC3E}">
        <p14:creationId xmlns:p14="http://schemas.microsoft.com/office/powerpoint/2010/main" val="2307035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rmAutofit fontScale="90000"/>
          </a:bodyPr>
          <a:lstStyle/>
          <a:p>
            <a:pPr>
              <a:spcBef>
                <a:spcPts val="1200"/>
              </a:spcBef>
            </a:pPr>
            <a:r>
              <a:rPr lang="da-DK" sz="4600" dirty="0"/>
              <a:t>Bøn</a:t>
            </a:r>
            <a:br>
              <a:rPr lang="da-DK" sz="3500" dirty="0"/>
            </a:br>
            <a:endParaRPr lang="da-DK" sz="35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6126481" cy="4427238"/>
          </a:xfrm>
          <a:prstGeom prst="rect">
            <a:avLst/>
          </a:prstGeom>
          <a:noFill/>
        </p:spPr>
        <p:txBody>
          <a:bodyPr wrap="square" rtlCol="0">
            <a:spAutoFit/>
          </a:bodyPr>
          <a:lstStyle/>
          <a:p>
            <a:pPr marL="342900" indent="-342900">
              <a:lnSpc>
                <a:spcPct val="114000"/>
              </a:lnSpc>
              <a:spcAft>
                <a:spcPts val="600"/>
              </a:spcAft>
              <a:buFont typeface="Arial" panose="020B0604020202020204" pitchFamily="34" charset="0"/>
              <a:buChar char="•"/>
            </a:pPr>
            <a:r>
              <a:rPr lang="da-DK" sz="2400" dirty="0"/>
              <a:t>Tak, Herre Jesus, for fællesskabet i dig og med dig, hvor vi i al vores forskellighed kan give de gode nyheder videre.</a:t>
            </a:r>
          </a:p>
          <a:p>
            <a:pPr marL="342900" indent="-342900">
              <a:lnSpc>
                <a:spcPct val="114000"/>
              </a:lnSpc>
              <a:spcAft>
                <a:spcPts val="600"/>
              </a:spcAft>
              <a:buFont typeface="Arial" panose="020B0604020202020204" pitchFamily="34" charset="0"/>
              <a:buChar char="•"/>
            </a:pPr>
            <a:r>
              <a:rPr lang="da-DK" sz="2400" dirty="0"/>
              <a:t>Giv os evne til at rumme og respektere alle, der bekender dig som Herre, som dine børn.</a:t>
            </a:r>
          </a:p>
          <a:p>
            <a:pPr marL="342900" indent="-342900">
              <a:lnSpc>
                <a:spcPct val="114000"/>
              </a:lnSpc>
              <a:spcAft>
                <a:spcPts val="600"/>
              </a:spcAft>
              <a:buFont typeface="Arial" panose="020B0604020202020204" pitchFamily="34" charset="0"/>
              <a:buChar char="•"/>
            </a:pPr>
            <a:r>
              <a:rPr lang="da-DK" sz="2400" dirty="0"/>
              <a:t>Vi beder for vores forfulgte brødre og søstre, som hver dag sætter livet på spil for troen på dig.</a:t>
            </a:r>
          </a:p>
        </p:txBody>
      </p:sp>
    </p:spTree>
    <p:extLst>
      <p:ext uri="{BB962C8B-B14F-4D97-AF65-F5344CB8AC3E}">
        <p14:creationId xmlns:p14="http://schemas.microsoft.com/office/powerpoint/2010/main" val="2260433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Indsamling: Sri Lanka</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698741" y="1515291"/>
            <a:ext cx="6250700" cy="3876189"/>
          </a:xfrm>
          <a:prstGeom prst="rect">
            <a:avLst/>
          </a:prstGeom>
          <a:noFill/>
        </p:spPr>
        <p:txBody>
          <a:bodyPr wrap="square" rtlCol="0">
            <a:spAutoFit/>
          </a:bodyPr>
          <a:lstStyle/>
          <a:p>
            <a:pPr>
              <a:lnSpc>
                <a:spcPct val="114000"/>
              </a:lnSpc>
              <a:spcAft>
                <a:spcPts val="600"/>
              </a:spcAft>
            </a:pPr>
            <a:r>
              <a:rPr lang="da-DK" sz="1600" dirty="0"/>
              <a:t>Der er voldsomme etniske og religiøse spændinger på Sri Lanka, og bomber som på påskedag 2019 er desværre ikke enestående. Særligt ekstremistiske muslimske og radikale hindu-grupper udøver trusler og vold mod kristne. Evangelisk Alliance på Sri Lanka gør, hvad de kan, for at hjælpe kirkerne, og derfor registrerer de bl.a. trusler og voldelige overfald. De har siden 2009 registreret mere end 1.000 tilfælde af diskrimination, trusler og vold.</a:t>
            </a:r>
          </a:p>
          <a:p>
            <a:pPr>
              <a:lnSpc>
                <a:spcPct val="114000"/>
              </a:lnSpc>
              <a:spcAft>
                <a:spcPts val="600"/>
              </a:spcAft>
            </a:pPr>
            <a:r>
              <a:rPr lang="da-DK" sz="1600" dirty="0"/>
              <a:t>Ofte er det præster og deres familier, som rammes særlig hårdt. Derfor vil de gerne kunne tilbyde dem professionel hjælp til at leve med familie og i tjeneste i kirken under disse svære forhold.</a:t>
            </a:r>
          </a:p>
          <a:p>
            <a:pPr>
              <a:lnSpc>
                <a:spcPct val="114000"/>
              </a:lnSpc>
              <a:spcAft>
                <a:spcPts val="600"/>
              </a:spcAft>
            </a:pPr>
            <a:r>
              <a:rPr lang="da-DK" sz="1600" dirty="0"/>
              <a:t>I 2024 samler vi ind til det projekt i bedeugen. Lad os bede for dem, og lad os støtte dem med det, vi har fået givet.</a:t>
            </a:r>
          </a:p>
        </p:txBody>
      </p:sp>
      <p:sp>
        <p:nvSpPr>
          <p:cNvPr id="2" name="Tekstfelt 1">
            <a:extLst>
              <a:ext uri="{FF2B5EF4-FFF2-40B4-BE49-F238E27FC236}">
                <a16:creationId xmlns:a16="http://schemas.microsoft.com/office/drawing/2014/main" id="{8F6BCF3C-6B10-09B1-888F-852AB2E3FB5F}"/>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3616714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2368815" cy="1978106"/>
          </a:xfrm>
          <a:prstGeom prst="rect">
            <a:avLst/>
          </a:prstGeom>
          <a:noFill/>
        </p:spPr>
        <p:txBody>
          <a:bodyPr wrap="square" rtlCol="0">
            <a:spAutoFit/>
          </a:bodyPr>
          <a:lstStyle/>
          <a:p>
            <a:pPr>
              <a:lnSpc>
                <a:spcPct val="114000"/>
              </a:lnSpc>
              <a:spcAft>
                <a:spcPts val="600"/>
              </a:spcAft>
            </a:pPr>
            <a:r>
              <a:rPr lang="da-DK" sz="2400" dirty="0"/>
              <a:t>Du skaber liv,</a:t>
            </a:r>
          </a:p>
          <a:p>
            <a:pPr>
              <a:lnSpc>
                <a:spcPct val="114000"/>
              </a:lnSpc>
              <a:spcAft>
                <a:spcPts val="600"/>
              </a:spcAft>
            </a:pPr>
            <a:r>
              <a:rPr lang="da-DK" sz="2400" dirty="0"/>
              <a:t>du gnister lys,</a:t>
            </a:r>
          </a:p>
          <a:p>
            <a:pPr>
              <a:lnSpc>
                <a:spcPct val="114000"/>
              </a:lnSpc>
              <a:spcAft>
                <a:spcPts val="600"/>
              </a:spcAft>
            </a:pPr>
            <a:r>
              <a:rPr lang="da-DK" sz="2400" dirty="0"/>
              <a:t>du bringer håb,</a:t>
            </a:r>
          </a:p>
          <a:p>
            <a:pPr>
              <a:lnSpc>
                <a:spcPct val="114000"/>
              </a:lnSpc>
              <a:spcAft>
                <a:spcPts val="600"/>
              </a:spcAft>
            </a:pPr>
            <a:r>
              <a:rPr lang="da-DK" sz="2400" dirty="0"/>
              <a:t>du forvandler.</a:t>
            </a:r>
          </a:p>
        </p:txBody>
      </p:sp>
      <p:sp>
        <p:nvSpPr>
          <p:cNvPr id="2" name="Tekstfelt 1">
            <a:extLst>
              <a:ext uri="{FF2B5EF4-FFF2-40B4-BE49-F238E27FC236}">
                <a16:creationId xmlns:a16="http://schemas.microsoft.com/office/drawing/2014/main" id="{3C9E64A4-940A-523C-A8E1-76C72968DF43}"/>
              </a:ext>
            </a:extLst>
          </p:cNvPr>
          <p:cNvSpPr txBox="1"/>
          <p:nvPr/>
        </p:nvSpPr>
        <p:spPr>
          <a:xfrm>
            <a:off x="3950897" y="1526276"/>
            <a:ext cx="2689391" cy="3449406"/>
          </a:xfrm>
          <a:prstGeom prst="rect">
            <a:avLst/>
          </a:prstGeom>
          <a:noFill/>
        </p:spPr>
        <p:txBody>
          <a:bodyPr wrap="none" rtlCol="0">
            <a:spAutoFit/>
          </a:bodyPr>
          <a:lstStyle/>
          <a:p>
            <a:pPr>
              <a:lnSpc>
                <a:spcPct val="114000"/>
              </a:lnSpc>
              <a:spcAft>
                <a:spcPts val="600"/>
              </a:spcAft>
            </a:pPr>
            <a:r>
              <a:rPr lang="da-DK" sz="2400" dirty="0"/>
              <a:t>Jesus, led os</a:t>
            </a:r>
          </a:p>
          <a:p>
            <a:pPr>
              <a:lnSpc>
                <a:spcPct val="114000"/>
              </a:lnSpc>
              <a:spcAft>
                <a:spcPts val="600"/>
              </a:spcAft>
            </a:pPr>
            <a:r>
              <a:rPr lang="da-DK" sz="2400" dirty="0"/>
              <a:t>i ord og handling.</a:t>
            </a:r>
          </a:p>
          <a:p>
            <a:pPr>
              <a:lnSpc>
                <a:spcPct val="114000"/>
              </a:lnSpc>
              <a:spcAft>
                <a:spcPts val="600"/>
              </a:spcAft>
            </a:pPr>
            <a:r>
              <a:rPr lang="da-DK" sz="2400" dirty="0"/>
              <a:t>Vi vil gå ud,</a:t>
            </a:r>
          </a:p>
          <a:p>
            <a:pPr>
              <a:lnSpc>
                <a:spcPct val="114000"/>
              </a:lnSpc>
              <a:spcAft>
                <a:spcPts val="600"/>
              </a:spcAft>
            </a:pPr>
            <a:r>
              <a:rPr lang="da-DK" sz="2400" dirty="0"/>
              <a:t>send os, o Gud!</a:t>
            </a:r>
          </a:p>
          <a:p>
            <a:pPr>
              <a:lnSpc>
                <a:spcPct val="114000"/>
              </a:lnSpc>
              <a:spcAft>
                <a:spcPts val="600"/>
              </a:spcAft>
            </a:pPr>
            <a:endParaRPr lang="da-DK" sz="2400" dirty="0"/>
          </a:p>
          <a:p>
            <a:pPr>
              <a:lnSpc>
                <a:spcPct val="114000"/>
              </a:lnSpc>
              <a:spcAft>
                <a:spcPts val="600"/>
              </a:spcAft>
            </a:pPr>
            <a:r>
              <a:rPr lang="da-DK" sz="2400" dirty="0"/>
              <a:t>Hør vor sang!</a:t>
            </a:r>
          </a:p>
          <a:p>
            <a:endParaRPr lang="da-DK" sz="2400" dirty="0"/>
          </a:p>
        </p:txBody>
      </p:sp>
      <p:sp>
        <p:nvSpPr>
          <p:cNvPr id="4" name="Tekstfelt 3">
            <a:extLst>
              <a:ext uri="{FF2B5EF4-FFF2-40B4-BE49-F238E27FC236}">
                <a16:creationId xmlns:a16="http://schemas.microsoft.com/office/drawing/2014/main" id="{DDDB0CDC-FE1B-6BAD-9F60-C00D821BA547}"/>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470964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320CD32F-7023-7BD9-B2BA-6ED6486B2612}"/>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524781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2368815" cy="2476062"/>
          </a:xfrm>
          <a:prstGeom prst="rect">
            <a:avLst/>
          </a:prstGeom>
          <a:noFill/>
        </p:spPr>
        <p:txBody>
          <a:bodyPr wrap="square" rtlCol="0">
            <a:spAutoFit/>
          </a:bodyPr>
          <a:lstStyle/>
          <a:p>
            <a:pPr>
              <a:lnSpc>
                <a:spcPct val="114000"/>
              </a:lnSpc>
              <a:spcAft>
                <a:spcPts val="600"/>
              </a:spcAft>
            </a:pPr>
            <a:r>
              <a:rPr lang="da-DK" sz="2400" dirty="0"/>
              <a:t>Du skaber liv,</a:t>
            </a:r>
          </a:p>
          <a:p>
            <a:pPr>
              <a:lnSpc>
                <a:spcPct val="114000"/>
              </a:lnSpc>
              <a:spcAft>
                <a:spcPts val="600"/>
              </a:spcAft>
            </a:pPr>
            <a:r>
              <a:rPr lang="da-DK" sz="2400" dirty="0"/>
              <a:t>du gnister lys,</a:t>
            </a:r>
          </a:p>
          <a:p>
            <a:pPr>
              <a:lnSpc>
                <a:spcPct val="114000"/>
              </a:lnSpc>
              <a:spcAft>
                <a:spcPts val="600"/>
              </a:spcAft>
            </a:pPr>
            <a:r>
              <a:rPr lang="da-DK" sz="2400" dirty="0"/>
              <a:t>du bringer håb,</a:t>
            </a:r>
          </a:p>
          <a:p>
            <a:pPr>
              <a:lnSpc>
                <a:spcPct val="114000"/>
              </a:lnSpc>
              <a:spcAft>
                <a:spcPts val="600"/>
              </a:spcAft>
            </a:pPr>
            <a:r>
              <a:rPr lang="da-DK" sz="2400" dirty="0"/>
              <a:t>du forvandler.</a:t>
            </a:r>
          </a:p>
          <a:p>
            <a:pPr>
              <a:lnSpc>
                <a:spcPct val="114000"/>
              </a:lnSpc>
              <a:spcAft>
                <a:spcPts val="600"/>
              </a:spcAft>
            </a:pPr>
            <a:endParaRPr lang="da-DK" sz="2400" dirty="0"/>
          </a:p>
        </p:txBody>
      </p:sp>
      <p:sp>
        <p:nvSpPr>
          <p:cNvPr id="2" name="Tekstfelt 1">
            <a:extLst>
              <a:ext uri="{FF2B5EF4-FFF2-40B4-BE49-F238E27FC236}">
                <a16:creationId xmlns:a16="http://schemas.microsoft.com/office/drawing/2014/main" id="{3C9E64A4-940A-523C-A8E1-76C72968DF43}"/>
              </a:ext>
            </a:extLst>
          </p:cNvPr>
          <p:cNvSpPr txBox="1"/>
          <p:nvPr/>
        </p:nvSpPr>
        <p:spPr>
          <a:xfrm>
            <a:off x="3950897" y="1526276"/>
            <a:ext cx="2689391" cy="3449406"/>
          </a:xfrm>
          <a:prstGeom prst="rect">
            <a:avLst/>
          </a:prstGeom>
          <a:noFill/>
        </p:spPr>
        <p:txBody>
          <a:bodyPr wrap="none" rtlCol="0">
            <a:spAutoFit/>
          </a:bodyPr>
          <a:lstStyle/>
          <a:p>
            <a:pPr>
              <a:lnSpc>
                <a:spcPct val="114000"/>
              </a:lnSpc>
              <a:spcAft>
                <a:spcPts val="600"/>
              </a:spcAft>
            </a:pPr>
            <a:r>
              <a:rPr lang="da-DK" sz="2400" dirty="0"/>
              <a:t>Jesus, led os</a:t>
            </a:r>
          </a:p>
          <a:p>
            <a:pPr>
              <a:lnSpc>
                <a:spcPct val="114000"/>
              </a:lnSpc>
              <a:spcAft>
                <a:spcPts val="600"/>
              </a:spcAft>
            </a:pPr>
            <a:r>
              <a:rPr lang="da-DK" sz="2400" dirty="0"/>
              <a:t>i ord og handling.</a:t>
            </a:r>
          </a:p>
          <a:p>
            <a:pPr>
              <a:lnSpc>
                <a:spcPct val="114000"/>
              </a:lnSpc>
              <a:spcAft>
                <a:spcPts val="600"/>
              </a:spcAft>
            </a:pPr>
            <a:r>
              <a:rPr lang="da-DK" sz="2400" dirty="0"/>
              <a:t>Vi vil gå ud,</a:t>
            </a:r>
          </a:p>
          <a:p>
            <a:pPr>
              <a:lnSpc>
                <a:spcPct val="114000"/>
              </a:lnSpc>
              <a:spcAft>
                <a:spcPts val="600"/>
              </a:spcAft>
            </a:pPr>
            <a:r>
              <a:rPr lang="da-DK" sz="2400" dirty="0"/>
              <a:t>send os, o Gud!</a:t>
            </a:r>
          </a:p>
          <a:p>
            <a:pPr>
              <a:lnSpc>
                <a:spcPct val="114000"/>
              </a:lnSpc>
              <a:spcAft>
                <a:spcPts val="600"/>
              </a:spcAft>
            </a:pPr>
            <a:endParaRPr lang="da-DK" sz="2400" dirty="0"/>
          </a:p>
          <a:p>
            <a:pPr>
              <a:lnSpc>
                <a:spcPct val="114000"/>
              </a:lnSpc>
              <a:spcAft>
                <a:spcPts val="600"/>
              </a:spcAft>
            </a:pPr>
            <a:r>
              <a:rPr lang="da-DK" sz="2400" dirty="0"/>
              <a:t>Hør vor sang!</a:t>
            </a:r>
          </a:p>
          <a:p>
            <a:endParaRPr lang="da-DK" sz="2400" dirty="0"/>
          </a:p>
        </p:txBody>
      </p:sp>
      <p:sp>
        <p:nvSpPr>
          <p:cNvPr id="4" name="Tekstfelt 3">
            <a:extLst>
              <a:ext uri="{FF2B5EF4-FFF2-40B4-BE49-F238E27FC236}">
                <a16:creationId xmlns:a16="http://schemas.microsoft.com/office/drawing/2014/main" id="{9BC54A4D-2CFA-000E-8BF6-3D6BF32322C1}"/>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3833130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C47C8E-D6C7-034D-C1BA-BE5887820473}"/>
              </a:ext>
            </a:extLst>
          </p:cNvPr>
          <p:cNvSpPr>
            <a:spLocks noGrp="1"/>
          </p:cNvSpPr>
          <p:nvPr>
            <p:ph type="title"/>
          </p:nvPr>
        </p:nvSpPr>
        <p:spPr/>
        <p:txBody>
          <a:bodyPr/>
          <a:lstStyle/>
          <a:p>
            <a:r>
              <a:rPr lang="da-DK" dirty="0"/>
              <a:t>Dag 1</a:t>
            </a:r>
          </a:p>
        </p:txBody>
      </p:sp>
      <p:sp>
        <p:nvSpPr>
          <p:cNvPr id="3" name="Pladsholder til tekst 2">
            <a:extLst>
              <a:ext uri="{FF2B5EF4-FFF2-40B4-BE49-F238E27FC236}">
                <a16:creationId xmlns:a16="http://schemas.microsoft.com/office/drawing/2014/main" id="{1939B5E8-17A9-A0CC-B4FD-46B1F41A8CED}"/>
              </a:ext>
            </a:extLst>
          </p:cNvPr>
          <p:cNvSpPr>
            <a:spLocks noGrp="1"/>
          </p:cNvSpPr>
          <p:nvPr>
            <p:ph type="body" idx="1"/>
          </p:nvPr>
        </p:nvSpPr>
        <p:spPr/>
        <p:txBody>
          <a:bodyPr/>
          <a:lstStyle/>
          <a:p>
            <a:r>
              <a:rPr lang="da-DK" dirty="0"/>
              <a:t>Hele kirken: Det gælder os alle</a:t>
            </a:r>
          </a:p>
        </p:txBody>
      </p:sp>
      <p:pic>
        <p:nvPicPr>
          <p:cNvPr id="4" name="Billede 3" descr="Et billede, der indeholder cirkel, Børnekunst, kunst, Farverigt&#10;&#10;Automatisk genereret beskrivelse">
            <a:extLst>
              <a:ext uri="{FF2B5EF4-FFF2-40B4-BE49-F238E27FC236}">
                <a16:creationId xmlns:a16="http://schemas.microsoft.com/office/drawing/2014/main" id="{E99F53E0-6CFD-DEE4-E6A7-18005B945134}"/>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6" name="Billede 5">
            <a:extLst>
              <a:ext uri="{FF2B5EF4-FFF2-40B4-BE49-F238E27FC236}">
                <a16:creationId xmlns:a16="http://schemas.microsoft.com/office/drawing/2014/main" id="{73322847-32C8-04C8-0CE2-4325BF239E23}"/>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7" name="Tekstfelt 6">
            <a:extLst>
              <a:ext uri="{FF2B5EF4-FFF2-40B4-BE49-F238E27FC236}">
                <a16:creationId xmlns:a16="http://schemas.microsoft.com/office/drawing/2014/main" id="{18F14344-4C88-888A-9549-D225C8E5FAD2}"/>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Tree>
    <p:extLst>
      <p:ext uri="{BB962C8B-B14F-4D97-AF65-F5344CB8AC3E}">
        <p14:creationId xmlns:p14="http://schemas.microsoft.com/office/powerpoint/2010/main" val="1331201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EFD73471-8FA1-5A13-C54A-83379F9752F1}"/>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41781163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8" y="1515291"/>
            <a:ext cx="6164437" cy="2476062"/>
          </a:xfrm>
          <a:prstGeom prst="rect">
            <a:avLst/>
          </a:prstGeom>
          <a:noFill/>
        </p:spPr>
        <p:txBody>
          <a:bodyPr wrap="square" rtlCol="0">
            <a:spAutoFit/>
          </a:bodyPr>
          <a:lstStyle/>
          <a:p>
            <a:pPr>
              <a:lnSpc>
                <a:spcPct val="114000"/>
              </a:lnSpc>
              <a:spcAft>
                <a:spcPts val="600"/>
              </a:spcAft>
            </a:pPr>
            <a:r>
              <a:rPr lang="da-DK" sz="2400" dirty="0"/>
              <a:t>Du bryder lænker</a:t>
            </a:r>
          </a:p>
          <a:p>
            <a:pPr>
              <a:lnSpc>
                <a:spcPct val="114000"/>
              </a:lnSpc>
              <a:spcAft>
                <a:spcPts val="600"/>
              </a:spcAft>
            </a:pPr>
            <a:r>
              <a:rPr lang="da-DK" sz="2400" dirty="0"/>
              <a:t>– sætter sjæle fri til et liv i nåde,</a:t>
            </a:r>
          </a:p>
          <a:p>
            <a:pPr>
              <a:lnSpc>
                <a:spcPct val="114000"/>
              </a:lnSpc>
              <a:spcAft>
                <a:spcPts val="600"/>
              </a:spcAft>
            </a:pPr>
            <a:r>
              <a:rPr lang="da-DK" sz="2400" dirty="0"/>
              <a:t>du heler brudte hjerter og læger gamle ar.</a:t>
            </a:r>
          </a:p>
          <a:p>
            <a:pPr>
              <a:lnSpc>
                <a:spcPct val="114000"/>
              </a:lnSpc>
              <a:spcAft>
                <a:spcPts val="600"/>
              </a:spcAft>
            </a:pPr>
            <a:r>
              <a:rPr lang="da-DK" sz="2400" dirty="0"/>
              <a:t>Du er vor redningskrans, og vi synger:</a:t>
            </a:r>
          </a:p>
          <a:p>
            <a:pPr>
              <a:lnSpc>
                <a:spcPct val="114000"/>
              </a:lnSpc>
              <a:spcAft>
                <a:spcPts val="600"/>
              </a:spcAft>
            </a:pPr>
            <a:r>
              <a:rPr lang="da-DK" sz="2400" dirty="0"/>
              <a:t>Ære være Gud – vor Far!</a:t>
            </a:r>
          </a:p>
        </p:txBody>
      </p:sp>
      <p:sp>
        <p:nvSpPr>
          <p:cNvPr id="2" name="Tekstfelt 1">
            <a:extLst>
              <a:ext uri="{FF2B5EF4-FFF2-40B4-BE49-F238E27FC236}">
                <a16:creationId xmlns:a16="http://schemas.microsoft.com/office/drawing/2014/main" id="{F6B76744-133C-0B5B-5EDF-A6CB99D440FB}"/>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2514328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8" y="1515291"/>
            <a:ext cx="6280891" cy="2974019"/>
          </a:xfrm>
          <a:prstGeom prst="rect">
            <a:avLst/>
          </a:prstGeom>
          <a:noFill/>
        </p:spPr>
        <p:txBody>
          <a:bodyPr wrap="square" rtlCol="0">
            <a:spAutoFit/>
          </a:bodyPr>
          <a:lstStyle/>
          <a:p>
            <a:pPr>
              <a:lnSpc>
                <a:spcPct val="114000"/>
              </a:lnSpc>
              <a:spcAft>
                <a:spcPts val="600"/>
              </a:spcAft>
            </a:pPr>
            <a:r>
              <a:rPr lang="da-DK" sz="2400" dirty="0"/>
              <a:t>Du tog vor skyld og skam</a:t>
            </a:r>
          </a:p>
          <a:p>
            <a:pPr>
              <a:lnSpc>
                <a:spcPct val="114000"/>
              </a:lnSpc>
              <a:spcAft>
                <a:spcPts val="600"/>
              </a:spcAft>
            </a:pPr>
            <a:r>
              <a:rPr lang="da-DK" sz="2400" dirty="0"/>
              <a:t>og </a:t>
            </a:r>
            <a:r>
              <a:rPr lang="da-DK" sz="2400" dirty="0" err="1"/>
              <a:t>fæstned</a:t>
            </a:r>
            <a:r>
              <a:rPr lang="da-DK" sz="2400" dirty="0"/>
              <a:t>’ det til korset,</a:t>
            </a:r>
          </a:p>
          <a:p>
            <a:pPr>
              <a:lnSpc>
                <a:spcPct val="114000"/>
              </a:lnSpc>
              <a:spcAft>
                <a:spcPts val="600"/>
              </a:spcAft>
            </a:pPr>
            <a:r>
              <a:rPr lang="da-DK" sz="2400" dirty="0"/>
              <a:t>velsign os, Gud,</a:t>
            </a:r>
          </a:p>
          <a:p>
            <a:pPr>
              <a:lnSpc>
                <a:spcPct val="114000"/>
              </a:lnSpc>
              <a:spcAft>
                <a:spcPts val="600"/>
              </a:spcAft>
            </a:pPr>
            <a:r>
              <a:rPr lang="da-DK" sz="2400" dirty="0"/>
              <a:t>så vi kan vær’ til velsignelse.</a:t>
            </a:r>
          </a:p>
          <a:p>
            <a:pPr>
              <a:lnSpc>
                <a:spcPct val="114000"/>
              </a:lnSpc>
              <a:spcAft>
                <a:spcPts val="600"/>
              </a:spcAft>
            </a:pPr>
            <a:r>
              <a:rPr lang="da-DK" sz="2400" dirty="0"/>
              <a:t>Din kærlighed til os er uendelig,</a:t>
            </a:r>
          </a:p>
          <a:p>
            <a:pPr>
              <a:lnSpc>
                <a:spcPct val="114000"/>
              </a:lnSpc>
              <a:spcAft>
                <a:spcPts val="600"/>
              </a:spcAft>
            </a:pPr>
            <a:r>
              <a:rPr lang="da-DK" sz="2400" dirty="0"/>
              <a:t>//: ære være Gud – vor Far! ://</a:t>
            </a:r>
          </a:p>
        </p:txBody>
      </p:sp>
      <p:sp>
        <p:nvSpPr>
          <p:cNvPr id="2" name="Tekstfelt 1">
            <a:extLst>
              <a:ext uri="{FF2B5EF4-FFF2-40B4-BE49-F238E27FC236}">
                <a16:creationId xmlns:a16="http://schemas.microsoft.com/office/drawing/2014/main" id="{5B762956-E448-3806-4CAE-450163094CF0}"/>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19627412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7460F9B0-E977-1D9B-FBB3-44E3824CCCD5}"/>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3770975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C47C8E-D6C7-034D-C1BA-BE5887820473}"/>
              </a:ext>
            </a:extLst>
          </p:cNvPr>
          <p:cNvSpPr>
            <a:spLocks noGrp="1"/>
          </p:cNvSpPr>
          <p:nvPr>
            <p:ph type="title"/>
          </p:nvPr>
        </p:nvSpPr>
        <p:spPr/>
        <p:txBody>
          <a:bodyPr/>
          <a:lstStyle/>
          <a:p>
            <a:r>
              <a:rPr lang="da-DK" dirty="0"/>
              <a:t>Dag 3</a:t>
            </a:r>
          </a:p>
        </p:txBody>
      </p:sp>
      <p:sp>
        <p:nvSpPr>
          <p:cNvPr id="3" name="Pladsholder til tekst 2">
            <a:extLst>
              <a:ext uri="{FF2B5EF4-FFF2-40B4-BE49-F238E27FC236}">
                <a16:creationId xmlns:a16="http://schemas.microsoft.com/office/drawing/2014/main" id="{1939B5E8-17A9-A0CC-B4FD-46B1F41A8CED}"/>
              </a:ext>
            </a:extLst>
          </p:cNvPr>
          <p:cNvSpPr>
            <a:spLocks noGrp="1"/>
          </p:cNvSpPr>
          <p:nvPr>
            <p:ph type="body" idx="1"/>
          </p:nvPr>
        </p:nvSpPr>
        <p:spPr/>
        <p:txBody>
          <a:bodyPr/>
          <a:lstStyle/>
          <a:p>
            <a:r>
              <a:rPr lang="da-DK" dirty="0"/>
              <a:t>Hele kirken: Surdej eller subkultur?</a:t>
            </a:r>
          </a:p>
        </p:txBody>
      </p:sp>
      <p:pic>
        <p:nvPicPr>
          <p:cNvPr id="4" name="Billede 3" descr="Et billede, der indeholder cirkel, Børnekunst, kunst, Farverigt&#10;&#10;Automatisk genereret beskrivelse">
            <a:extLst>
              <a:ext uri="{FF2B5EF4-FFF2-40B4-BE49-F238E27FC236}">
                <a16:creationId xmlns:a16="http://schemas.microsoft.com/office/drawing/2014/main" id="{E99F53E0-6CFD-DEE4-E6A7-18005B945134}"/>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6" name="Billede 5">
            <a:extLst>
              <a:ext uri="{FF2B5EF4-FFF2-40B4-BE49-F238E27FC236}">
                <a16:creationId xmlns:a16="http://schemas.microsoft.com/office/drawing/2014/main" id="{73322847-32C8-04C8-0CE2-4325BF239E23}"/>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7" name="Tekstfelt 6">
            <a:extLst>
              <a:ext uri="{FF2B5EF4-FFF2-40B4-BE49-F238E27FC236}">
                <a16:creationId xmlns:a16="http://schemas.microsoft.com/office/drawing/2014/main" id="{18F14344-4C88-888A-9549-D225C8E5FAD2}"/>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Tree>
    <p:extLst>
      <p:ext uri="{BB962C8B-B14F-4D97-AF65-F5344CB8AC3E}">
        <p14:creationId xmlns:p14="http://schemas.microsoft.com/office/powerpoint/2010/main" val="25392971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4306661"/>
          </a:xfrm>
        </p:spPr>
        <p:txBody>
          <a:bodyPr anchor="t">
            <a:normAutofit/>
          </a:bodyPr>
          <a:lstStyle/>
          <a:p>
            <a:pPr>
              <a:spcBef>
                <a:spcPts val="1200"/>
              </a:spcBef>
            </a:pPr>
            <a:r>
              <a:rPr lang="da-DK" sz="4100" dirty="0"/>
              <a:t>Dag 3: Surdej eller subkultur?</a:t>
            </a:r>
            <a:br>
              <a:rPr lang="da-DK" sz="4100" dirty="0"/>
            </a:br>
            <a:br>
              <a:rPr lang="da-DK" sz="3500" dirty="0"/>
            </a:br>
            <a:br>
              <a:rPr lang="da-DK" sz="3500" dirty="0"/>
            </a:br>
            <a:r>
              <a:rPr lang="da-DK" sz="2400" dirty="0"/>
              <a:t>Matthæusevangeliet 5,13-14:</a:t>
            </a:r>
            <a:br>
              <a:rPr lang="da-DK" sz="2400" dirty="0"/>
            </a:br>
            <a:br>
              <a:rPr lang="da-DK" sz="600" dirty="0"/>
            </a:br>
            <a:r>
              <a:rPr lang="da-DK" sz="3500" dirty="0"/>
              <a:t>Jordens salt og verdens lys.</a:t>
            </a: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Tree>
    <p:extLst>
      <p:ext uri="{BB962C8B-B14F-4D97-AF65-F5344CB8AC3E}">
        <p14:creationId xmlns:p14="http://schemas.microsoft.com/office/powerpoint/2010/main" val="18237694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rmAutofit fontScale="90000"/>
          </a:bodyPr>
          <a:lstStyle/>
          <a:p>
            <a:pPr>
              <a:spcBef>
                <a:spcPts val="1200"/>
              </a:spcBef>
            </a:pPr>
            <a:r>
              <a:rPr lang="da-DK" sz="5000" dirty="0"/>
              <a:t>Bøn</a:t>
            </a:r>
            <a:br>
              <a:rPr lang="da-DK" sz="3500" dirty="0"/>
            </a:br>
            <a:endParaRPr lang="da-DK" sz="35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6126481" cy="3164200"/>
          </a:xfrm>
          <a:prstGeom prst="rect">
            <a:avLst/>
          </a:prstGeom>
          <a:noFill/>
        </p:spPr>
        <p:txBody>
          <a:bodyPr wrap="square" rtlCol="0">
            <a:spAutoFit/>
          </a:bodyPr>
          <a:lstStyle/>
          <a:p>
            <a:pPr marL="342900" indent="-342900">
              <a:lnSpc>
                <a:spcPct val="114000"/>
              </a:lnSpc>
              <a:spcAft>
                <a:spcPts val="600"/>
              </a:spcAft>
              <a:buFont typeface="Arial" panose="020B0604020202020204" pitchFamily="34" charset="0"/>
              <a:buChar char="•"/>
            </a:pPr>
            <a:r>
              <a:rPr lang="da-DK" sz="2400" dirty="0"/>
              <a:t>Vi takker for, at vi er jordens salt og verdens lys i kraft af dig, Herre.</a:t>
            </a:r>
          </a:p>
          <a:p>
            <a:pPr marL="342900" indent="-342900">
              <a:lnSpc>
                <a:spcPct val="114000"/>
              </a:lnSpc>
              <a:spcAft>
                <a:spcPts val="600"/>
              </a:spcAft>
              <a:buFont typeface="Arial" panose="020B0604020202020204" pitchFamily="34" charset="0"/>
              <a:buChar char="•"/>
            </a:pPr>
            <a:r>
              <a:rPr lang="da-DK" sz="2400" dirty="0"/>
              <a:t>Vi bekender, at vi som kirke kan komme til at sætte vores lys under en skæppe.</a:t>
            </a:r>
          </a:p>
          <a:p>
            <a:pPr marL="342900" indent="-342900">
              <a:lnSpc>
                <a:spcPct val="114000"/>
              </a:lnSpc>
              <a:spcAft>
                <a:spcPts val="600"/>
              </a:spcAft>
              <a:buFont typeface="Arial" panose="020B0604020202020204" pitchFamily="34" charset="0"/>
              <a:buChar char="•"/>
            </a:pPr>
            <a:r>
              <a:rPr lang="da-DK" sz="2400" dirty="0"/>
              <a:t>Hjælp os til at til at se de svage, de fattige og de fremmede, så de ser dit </a:t>
            </a:r>
            <a:r>
              <a:rPr lang="da-DK" sz="2400" dirty="0" err="1"/>
              <a:t>kærlighedslys</a:t>
            </a:r>
            <a:r>
              <a:rPr lang="da-DK" sz="2400" dirty="0"/>
              <a:t>.</a:t>
            </a:r>
          </a:p>
        </p:txBody>
      </p:sp>
    </p:spTree>
    <p:extLst>
      <p:ext uri="{BB962C8B-B14F-4D97-AF65-F5344CB8AC3E}">
        <p14:creationId xmlns:p14="http://schemas.microsoft.com/office/powerpoint/2010/main" val="27195348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Indsamling: Sri Lanka</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698741" y="1515291"/>
            <a:ext cx="6250700" cy="3876189"/>
          </a:xfrm>
          <a:prstGeom prst="rect">
            <a:avLst/>
          </a:prstGeom>
          <a:noFill/>
        </p:spPr>
        <p:txBody>
          <a:bodyPr wrap="square" rtlCol="0">
            <a:spAutoFit/>
          </a:bodyPr>
          <a:lstStyle/>
          <a:p>
            <a:pPr>
              <a:lnSpc>
                <a:spcPct val="114000"/>
              </a:lnSpc>
              <a:spcAft>
                <a:spcPts val="600"/>
              </a:spcAft>
            </a:pPr>
            <a:r>
              <a:rPr lang="da-DK" sz="1600" dirty="0"/>
              <a:t>Der er voldsomme etniske og religiøse spændinger på Sri Lanka, og bomber som på påskedag 2019 er desværre ikke enestående. Særligt ekstremistiske muslimske og radikale hindu-grupper udøver trusler og vold mod kristne. Evangelisk Alliance på Sri Lanka gør, hvad de kan, for at hjælpe kirkerne, og derfor registrerer de bl.a. trusler og voldelige overfald. De har siden 2009 registreret mere end 1.000 tilfælde af diskrimination, trusler og vold.</a:t>
            </a:r>
          </a:p>
          <a:p>
            <a:pPr>
              <a:lnSpc>
                <a:spcPct val="114000"/>
              </a:lnSpc>
              <a:spcAft>
                <a:spcPts val="600"/>
              </a:spcAft>
            </a:pPr>
            <a:r>
              <a:rPr lang="da-DK" sz="1600" dirty="0"/>
              <a:t>Ofte er det præster og deres familier, som rammes særlig hårdt. Derfor vil de gerne kunne tilbyde dem professionel hjælp til at leve med familie og i tjeneste i kirken under disse svære forhold.</a:t>
            </a:r>
          </a:p>
          <a:p>
            <a:pPr>
              <a:lnSpc>
                <a:spcPct val="114000"/>
              </a:lnSpc>
              <a:spcAft>
                <a:spcPts val="600"/>
              </a:spcAft>
            </a:pPr>
            <a:r>
              <a:rPr lang="da-DK" sz="1600" dirty="0"/>
              <a:t>I 2024 samler vi ind til det projekt i bedeugen. Lad os bede for dem, og lad os støtte dem med det, vi har fået givet.</a:t>
            </a:r>
          </a:p>
        </p:txBody>
      </p:sp>
      <p:sp>
        <p:nvSpPr>
          <p:cNvPr id="2" name="Tekstfelt 1">
            <a:extLst>
              <a:ext uri="{FF2B5EF4-FFF2-40B4-BE49-F238E27FC236}">
                <a16:creationId xmlns:a16="http://schemas.microsoft.com/office/drawing/2014/main" id="{8F6BCF3C-6B10-09B1-888F-852AB2E3FB5F}"/>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2606080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2368815" cy="1978106"/>
          </a:xfrm>
          <a:prstGeom prst="rect">
            <a:avLst/>
          </a:prstGeom>
          <a:noFill/>
        </p:spPr>
        <p:txBody>
          <a:bodyPr wrap="square" rtlCol="0">
            <a:spAutoFit/>
          </a:bodyPr>
          <a:lstStyle/>
          <a:p>
            <a:pPr>
              <a:lnSpc>
                <a:spcPct val="114000"/>
              </a:lnSpc>
              <a:spcAft>
                <a:spcPts val="600"/>
              </a:spcAft>
            </a:pPr>
            <a:r>
              <a:rPr lang="da-DK" sz="2400" dirty="0"/>
              <a:t>Du skaber liv,</a:t>
            </a:r>
          </a:p>
          <a:p>
            <a:pPr>
              <a:lnSpc>
                <a:spcPct val="114000"/>
              </a:lnSpc>
              <a:spcAft>
                <a:spcPts val="600"/>
              </a:spcAft>
            </a:pPr>
            <a:r>
              <a:rPr lang="da-DK" sz="2400" dirty="0"/>
              <a:t>du gnister lys,</a:t>
            </a:r>
          </a:p>
          <a:p>
            <a:pPr>
              <a:lnSpc>
                <a:spcPct val="114000"/>
              </a:lnSpc>
              <a:spcAft>
                <a:spcPts val="600"/>
              </a:spcAft>
            </a:pPr>
            <a:r>
              <a:rPr lang="da-DK" sz="2400" dirty="0"/>
              <a:t>du bringer håb,</a:t>
            </a:r>
          </a:p>
          <a:p>
            <a:pPr>
              <a:lnSpc>
                <a:spcPct val="114000"/>
              </a:lnSpc>
              <a:spcAft>
                <a:spcPts val="600"/>
              </a:spcAft>
            </a:pPr>
            <a:r>
              <a:rPr lang="da-DK" sz="2400" dirty="0"/>
              <a:t>du forvandler.</a:t>
            </a:r>
          </a:p>
        </p:txBody>
      </p:sp>
      <p:sp>
        <p:nvSpPr>
          <p:cNvPr id="2" name="Tekstfelt 1">
            <a:extLst>
              <a:ext uri="{FF2B5EF4-FFF2-40B4-BE49-F238E27FC236}">
                <a16:creationId xmlns:a16="http://schemas.microsoft.com/office/drawing/2014/main" id="{3C9E64A4-940A-523C-A8E1-76C72968DF43}"/>
              </a:ext>
            </a:extLst>
          </p:cNvPr>
          <p:cNvSpPr txBox="1"/>
          <p:nvPr/>
        </p:nvSpPr>
        <p:spPr>
          <a:xfrm>
            <a:off x="3950897" y="1526276"/>
            <a:ext cx="2689391" cy="3449406"/>
          </a:xfrm>
          <a:prstGeom prst="rect">
            <a:avLst/>
          </a:prstGeom>
          <a:noFill/>
        </p:spPr>
        <p:txBody>
          <a:bodyPr wrap="none" rtlCol="0">
            <a:spAutoFit/>
          </a:bodyPr>
          <a:lstStyle/>
          <a:p>
            <a:pPr>
              <a:lnSpc>
                <a:spcPct val="114000"/>
              </a:lnSpc>
              <a:spcAft>
                <a:spcPts val="600"/>
              </a:spcAft>
            </a:pPr>
            <a:r>
              <a:rPr lang="da-DK" sz="2400" dirty="0"/>
              <a:t>Jesus, led os</a:t>
            </a:r>
          </a:p>
          <a:p>
            <a:pPr>
              <a:lnSpc>
                <a:spcPct val="114000"/>
              </a:lnSpc>
              <a:spcAft>
                <a:spcPts val="600"/>
              </a:spcAft>
            </a:pPr>
            <a:r>
              <a:rPr lang="da-DK" sz="2400" dirty="0"/>
              <a:t>i ord og handling.</a:t>
            </a:r>
          </a:p>
          <a:p>
            <a:pPr>
              <a:lnSpc>
                <a:spcPct val="114000"/>
              </a:lnSpc>
              <a:spcAft>
                <a:spcPts val="600"/>
              </a:spcAft>
            </a:pPr>
            <a:r>
              <a:rPr lang="da-DK" sz="2400" dirty="0"/>
              <a:t>Vi vil gå ud,</a:t>
            </a:r>
          </a:p>
          <a:p>
            <a:pPr>
              <a:lnSpc>
                <a:spcPct val="114000"/>
              </a:lnSpc>
              <a:spcAft>
                <a:spcPts val="600"/>
              </a:spcAft>
            </a:pPr>
            <a:r>
              <a:rPr lang="da-DK" sz="2400" dirty="0"/>
              <a:t>send os, o Gud!</a:t>
            </a:r>
          </a:p>
          <a:p>
            <a:pPr>
              <a:lnSpc>
                <a:spcPct val="114000"/>
              </a:lnSpc>
              <a:spcAft>
                <a:spcPts val="600"/>
              </a:spcAft>
            </a:pPr>
            <a:endParaRPr lang="da-DK" sz="2400" dirty="0"/>
          </a:p>
          <a:p>
            <a:pPr>
              <a:lnSpc>
                <a:spcPct val="114000"/>
              </a:lnSpc>
              <a:spcAft>
                <a:spcPts val="600"/>
              </a:spcAft>
            </a:pPr>
            <a:r>
              <a:rPr lang="da-DK" sz="2400" dirty="0"/>
              <a:t>Hør vor sang!</a:t>
            </a:r>
          </a:p>
          <a:p>
            <a:endParaRPr lang="da-DK" sz="2400" dirty="0"/>
          </a:p>
        </p:txBody>
      </p:sp>
      <p:sp>
        <p:nvSpPr>
          <p:cNvPr id="4" name="Tekstfelt 3">
            <a:extLst>
              <a:ext uri="{FF2B5EF4-FFF2-40B4-BE49-F238E27FC236}">
                <a16:creationId xmlns:a16="http://schemas.microsoft.com/office/drawing/2014/main" id="{DDDB0CDC-FE1B-6BAD-9F60-C00D821BA547}"/>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6561226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320CD32F-7023-7BD9-B2BA-6ED6486B2612}"/>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58738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4306661"/>
          </a:xfrm>
        </p:spPr>
        <p:txBody>
          <a:bodyPr anchor="t">
            <a:normAutofit/>
          </a:bodyPr>
          <a:lstStyle/>
          <a:p>
            <a:pPr>
              <a:spcBef>
                <a:spcPts val="1200"/>
              </a:spcBef>
            </a:pPr>
            <a:r>
              <a:rPr lang="da-DK" sz="4100" dirty="0"/>
              <a:t>Dag 1: Det gælder os alle</a:t>
            </a:r>
            <a:br>
              <a:rPr lang="da-DK" sz="3500" dirty="0"/>
            </a:br>
            <a:br>
              <a:rPr lang="da-DK" sz="3500" dirty="0"/>
            </a:br>
            <a:br>
              <a:rPr lang="da-DK" sz="3500" dirty="0"/>
            </a:br>
            <a:r>
              <a:rPr lang="da-DK" sz="2400" dirty="0"/>
              <a:t>Johannesevangeliet 20,21:</a:t>
            </a:r>
            <a:br>
              <a:rPr lang="da-DK" sz="2400" dirty="0"/>
            </a:br>
            <a:br>
              <a:rPr lang="da-DK" sz="600" dirty="0"/>
            </a:br>
            <a:r>
              <a:rPr lang="da-DK" sz="3500" dirty="0"/>
              <a:t>Som Faderen har udsendt mig,</a:t>
            </a:r>
            <a:br>
              <a:rPr lang="da-DK" sz="3500" dirty="0"/>
            </a:br>
            <a:r>
              <a:rPr lang="da-DK" sz="3500" dirty="0"/>
              <a:t>sender jeg også jer.</a:t>
            </a: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Tree>
    <p:extLst>
      <p:ext uri="{BB962C8B-B14F-4D97-AF65-F5344CB8AC3E}">
        <p14:creationId xmlns:p14="http://schemas.microsoft.com/office/powerpoint/2010/main" val="11594908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2368815" cy="2476062"/>
          </a:xfrm>
          <a:prstGeom prst="rect">
            <a:avLst/>
          </a:prstGeom>
          <a:noFill/>
        </p:spPr>
        <p:txBody>
          <a:bodyPr wrap="square" rtlCol="0">
            <a:spAutoFit/>
          </a:bodyPr>
          <a:lstStyle/>
          <a:p>
            <a:pPr>
              <a:lnSpc>
                <a:spcPct val="114000"/>
              </a:lnSpc>
              <a:spcAft>
                <a:spcPts val="600"/>
              </a:spcAft>
            </a:pPr>
            <a:r>
              <a:rPr lang="da-DK" sz="2400" dirty="0"/>
              <a:t>Du skaber liv,</a:t>
            </a:r>
          </a:p>
          <a:p>
            <a:pPr>
              <a:lnSpc>
                <a:spcPct val="114000"/>
              </a:lnSpc>
              <a:spcAft>
                <a:spcPts val="600"/>
              </a:spcAft>
            </a:pPr>
            <a:r>
              <a:rPr lang="da-DK" sz="2400" dirty="0"/>
              <a:t>du gnister lys,</a:t>
            </a:r>
          </a:p>
          <a:p>
            <a:pPr>
              <a:lnSpc>
                <a:spcPct val="114000"/>
              </a:lnSpc>
              <a:spcAft>
                <a:spcPts val="600"/>
              </a:spcAft>
            </a:pPr>
            <a:r>
              <a:rPr lang="da-DK" sz="2400" dirty="0"/>
              <a:t>du bringer håb,</a:t>
            </a:r>
          </a:p>
          <a:p>
            <a:pPr>
              <a:lnSpc>
                <a:spcPct val="114000"/>
              </a:lnSpc>
              <a:spcAft>
                <a:spcPts val="600"/>
              </a:spcAft>
            </a:pPr>
            <a:r>
              <a:rPr lang="da-DK" sz="2400" dirty="0"/>
              <a:t>du forvandler.</a:t>
            </a:r>
          </a:p>
          <a:p>
            <a:pPr>
              <a:lnSpc>
                <a:spcPct val="114000"/>
              </a:lnSpc>
              <a:spcAft>
                <a:spcPts val="600"/>
              </a:spcAft>
            </a:pPr>
            <a:endParaRPr lang="da-DK" sz="2400" dirty="0"/>
          </a:p>
        </p:txBody>
      </p:sp>
      <p:sp>
        <p:nvSpPr>
          <p:cNvPr id="2" name="Tekstfelt 1">
            <a:extLst>
              <a:ext uri="{FF2B5EF4-FFF2-40B4-BE49-F238E27FC236}">
                <a16:creationId xmlns:a16="http://schemas.microsoft.com/office/drawing/2014/main" id="{3C9E64A4-940A-523C-A8E1-76C72968DF43}"/>
              </a:ext>
            </a:extLst>
          </p:cNvPr>
          <p:cNvSpPr txBox="1"/>
          <p:nvPr/>
        </p:nvSpPr>
        <p:spPr>
          <a:xfrm>
            <a:off x="3950897" y="1526276"/>
            <a:ext cx="2689391" cy="3449406"/>
          </a:xfrm>
          <a:prstGeom prst="rect">
            <a:avLst/>
          </a:prstGeom>
          <a:noFill/>
        </p:spPr>
        <p:txBody>
          <a:bodyPr wrap="none" rtlCol="0">
            <a:spAutoFit/>
          </a:bodyPr>
          <a:lstStyle/>
          <a:p>
            <a:pPr>
              <a:lnSpc>
                <a:spcPct val="114000"/>
              </a:lnSpc>
              <a:spcAft>
                <a:spcPts val="600"/>
              </a:spcAft>
            </a:pPr>
            <a:r>
              <a:rPr lang="da-DK" sz="2400" dirty="0"/>
              <a:t>Jesus, led os</a:t>
            </a:r>
          </a:p>
          <a:p>
            <a:pPr>
              <a:lnSpc>
                <a:spcPct val="114000"/>
              </a:lnSpc>
              <a:spcAft>
                <a:spcPts val="600"/>
              </a:spcAft>
            </a:pPr>
            <a:r>
              <a:rPr lang="da-DK" sz="2400" dirty="0"/>
              <a:t>i ord og handling.</a:t>
            </a:r>
          </a:p>
          <a:p>
            <a:pPr>
              <a:lnSpc>
                <a:spcPct val="114000"/>
              </a:lnSpc>
              <a:spcAft>
                <a:spcPts val="600"/>
              </a:spcAft>
            </a:pPr>
            <a:r>
              <a:rPr lang="da-DK" sz="2400" dirty="0"/>
              <a:t>Vi vil gå ud,</a:t>
            </a:r>
          </a:p>
          <a:p>
            <a:pPr>
              <a:lnSpc>
                <a:spcPct val="114000"/>
              </a:lnSpc>
              <a:spcAft>
                <a:spcPts val="600"/>
              </a:spcAft>
            </a:pPr>
            <a:r>
              <a:rPr lang="da-DK" sz="2400" dirty="0"/>
              <a:t>send os, o Gud!</a:t>
            </a:r>
          </a:p>
          <a:p>
            <a:pPr>
              <a:lnSpc>
                <a:spcPct val="114000"/>
              </a:lnSpc>
              <a:spcAft>
                <a:spcPts val="600"/>
              </a:spcAft>
            </a:pPr>
            <a:endParaRPr lang="da-DK" sz="2400" dirty="0"/>
          </a:p>
          <a:p>
            <a:pPr>
              <a:lnSpc>
                <a:spcPct val="114000"/>
              </a:lnSpc>
              <a:spcAft>
                <a:spcPts val="600"/>
              </a:spcAft>
            </a:pPr>
            <a:r>
              <a:rPr lang="da-DK" sz="2400" dirty="0"/>
              <a:t>Hør vor sang!</a:t>
            </a:r>
          </a:p>
          <a:p>
            <a:endParaRPr lang="da-DK" sz="2400" dirty="0"/>
          </a:p>
        </p:txBody>
      </p:sp>
      <p:sp>
        <p:nvSpPr>
          <p:cNvPr id="4" name="Tekstfelt 3">
            <a:extLst>
              <a:ext uri="{FF2B5EF4-FFF2-40B4-BE49-F238E27FC236}">
                <a16:creationId xmlns:a16="http://schemas.microsoft.com/office/drawing/2014/main" id="{9BC54A4D-2CFA-000E-8BF6-3D6BF32322C1}"/>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41935245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EFD73471-8FA1-5A13-C54A-83379F9752F1}"/>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38815694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8" y="1515291"/>
            <a:ext cx="6164437" cy="2476062"/>
          </a:xfrm>
          <a:prstGeom prst="rect">
            <a:avLst/>
          </a:prstGeom>
          <a:noFill/>
        </p:spPr>
        <p:txBody>
          <a:bodyPr wrap="square" rtlCol="0">
            <a:spAutoFit/>
          </a:bodyPr>
          <a:lstStyle/>
          <a:p>
            <a:pPr>
              <a:lnSpc>
                <a:spcPct val="114000"/>
              </a:lnSpc>
              <a:spcAft>
                <a:spcPts val="600"/>
              </a:spcAft>
            </a:pPr>
            <a:r>
              <a:rPr lang="da-DK" sz="2400" dirty="0"/>
              <a:t>Du bryder lænker</a:t>
            </a:r>
          </a:p>
          <a:p>
            <a:pPr>
              <a:lnSpc>
                <a:spcPct val="114000"/>
              </a:lnSpc>
              <a:spcAft>
                <a:spcPts val="600"/>
              </a:spcAft>
            </a:pPr>
            <a:r>
              <a:rPr lang="da-DK" sz="2400" dirty="0"/>
              <a:t>– sætter sjæle fri til et liv i nåde,</a:t>
            </a:r>
          </a:p>
          <a:p>
            <a:pPr>
              <a:lnSpc>
                <a:spcPct val="114000"/>
              </a:lnSpc>
              <a:spcAft>
                <a:spcPts val="600"/>
              </a:spcAft>
            </a:pPr>
            <a:r>
              <a:rPr lang="da-DK" sz="2400" dirty="0"/>
              <a:t>du heler brudte hjerter og læger gamle ar.</a:t>
            </a:r>
          </a:p>
          <a:p>
            <a:pPr>
              <a:lnSpc>
                <a:spcPct val="114000"/>
              </a:lnSpc>
              <a:spcAft>
                <a:spcPts val="600"/>
              </a:spcAft>
            </a:pPr>
            <a:r>
              <a:rPr lang="da-DK" sz="2400" dirty="0"/>
              <a:t>Du er vor redningskrans, og vi synger:</a:t>
            </a:r>
          </a:p>
          <a:p>
            <a:pPr>
              <a:lnSpc>
                <a:spcPct val="114000"/>
              </a:lnSpc>
              <a:spcAft>
                <a:spcPts val="600"/>
              </a:spcAft>
            </a:pPr>
            <a:r>
              <a:rPr lang="da-DK" sz="2400" dirty="0"/>
              <a:t>Ære være Gud – vor Far!</a:t>
            </a:r>
          </a:p>
        </p:txBody>
      </p:sp>
      <p:sp>
        <p:nvSpPr>
          <p:cNvPr id="2" name="Tekstfelt 1">
            <a:extLst>
              <a:ext uri="{FF2B5EF4-FFF2-40B4-BE49-F238E27FC236}">
                <a16:creationId xmlns:a16="http://schemas.microsoft.com/office/drawing/2014/main" id="{F6B76744-133C-0B5B-5EDF-A6CB99D440FB}"/>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42088183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8" y="1515291"/>
            <a:ext cx="6280891" cy="2974019"/>
          </a:xfrm>
          <a:prstGeom prst="rect">
            <a:avLst/>
          </a:prstGeom>
          <a:noFill/>
        </p:spPr>
        <p:txBody>
          <a:bodyPr wrap="square" rtlCol="0">
            <a:spAutoFit/>
          </a:bodyPr>
          <a:lstStyle/>
          <a:p>
            <a:pPr>
              <a:lnSpc>
                <a:spcPct val="114000"/>
              </a:lnSpc>
              <a:spcAft>
                <a:spcPts val="600"/>
              </a:spcAft>
            </a:pPr>
            <a:r>
              <a:rPr lang="da-DK" sz="2400" dirty="0"/>
              <a:t>Du tog vor skyld og skam</a:t>
            </a:r>
          </a:p>
          <a:p>
            <a:pPr>
              <a:lnSpc>
                <a:spcPct val="114000"/>
              </a:lnSpc>
              <a:spcAft>
                <a:spcPts val="600"/>
              </a:spcAft>
            </a:pPr>
            <a:r>
              <a:rPr lang="da-DK" sz="2400" dirty="0"/>
              <a:t>og </a:t>
            </a:r>
            <a:r>
              <a:rPr lang="da-DK" sz="2400" dirty="0" err="1"/>
              <a:t>fæstned</a:t>
            </a:r>
            <a:r>
              <a:rPr lang="da-DK" sz="2400" dirty="0"/>
              <a:t>’ det til korset,</a:t>
            </a:r>
          </a:p>
          <a:p>
            <a:pPr>
              <a:lnSpc>
                <a:spcPct val="114000"/>
              </a:lnSpc>
              <a:spcAft>
                <a:spcPts val="600"/>
              </a:spcAft>
            </a:pPr>
            <a:r>
              <a:rPr lang="da-DK" sz="2400" dirty="0"/>
              <a:t>velsign os, Gud,</a:t>
            </a:r>
          </a:p>
          <a:p>
            <a:pPr>
              <a:lnSpc>
                <a:spcPct val="114000"/>
              </a:lnSpc>
              <a:spcAft>
                <a:spcPts val="600"/>
              </a:spcAft>
            </a:pPr>
            <a:r>
              <a:rPr lang="da-DK" sz="2400" dirty="0"/>
              <a:t>så vi kan vær’ til velsignelse.</a:t>
            </a:r>
          </a:p>
          <a:p>
            <a:pPr>
              <a:lnSpc>
                <a:spcPct val="114000"/>
              </a:lnSpc>
              <a:spcAft>
                <a:spcPts val="600"/>
              </a:spcAft>
            </a:pPr>
            <a:r>
              <a:rPr lang="da-DK" sz="2400" dirty="0"/>
              <a:t>Din kærlighed til os er uendelig,</a:t>
            </a:r>
          </a:p>
          <a:p>
            <a:pPr>
              <a:lnSpc>
                <a:spcPct val="114000"/>
              </a:lnSpc>
              <a:spcAft>
                <a:spcPts val="600"/>
              </a:spcAft>
            </a:pPr>
            <a:r>
              <a:rPr lang="da-DK" sz="2400" dirty="0"/>
              <a:t>//: ære være Gud – vor Far! ://</a:t>
            </a:r>
          </a:p>
        </p:txBody>
      </p:sp>
      <p:sp>
        <p:nvSpPr>
          <p:cNvPr id="2" name="Tekstfelt 1">
            <a:extLst>
              <a:ext uri="{FF2B5EF4-FFF2-40B4-BE49-F238E27FC236}">
                <a16:creationId xmlns:a16="http://schemas.microsoft.com/office/drawing/2014/main" id="{5B762956-E448-3806-4CAE-450163094CF0}"/>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33021051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7460F9B0-E977-1D9B-FBB3-44E3824CCCD5}"/>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31115090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C47C8E-D6C7-034D-C1BA-BE5887820473}"/>
              </a:ext>
            </a:extLst>
          </p:cNvPr>
          <p:cNvSpPr>
            <a:spLocks noGrp="1"/>
          </p:cNvSpPr>
          <p:nvPr>
            <p:ph type="title"/>
          </p:nvPr>
        </p:nvSpPr>
        <p:spPr/>
        <p:txBody>
          <a:bodyPr/>
          <a:lstStyle/>
          <a:p>
            <a:r>
              <a:rPr lang="da-DK" dirty="0"/>
              <a:t>Dag 4</a:t>
            </a:r>
          </a:p>
        </p:txBody>
      </p:sp>
      <p:sp>
        <p:nvSpPr>
          <p:cNvPr id="3" name="Pladsholder til tekst 2">
            <a:extLst>
              <a:ext uri="{FF2B5EF4-FFF2-40B4-BE49-F238E27FC236}">
                <a16:creationId xmlns:a16="http://schemas.microsoft.com/office/drawing/2014/main" id="{1939B5E8-17A9-A0CC-B4FD-46B1F41A8CED}"/>
              </a:ext>
            </a:extLst>
          </p:cNvPr>
          <p:cNvSpPr>
            <a:spLocks noGrp="1"/>
          </p:cNvSpPr>
          <p:nvPr>
            <p:ph type="body" idx="1"/>
          </p:nvPr>
        </p:nvSpPr>
        <p:spPr/>
        <p:txBody>
          <a:bodyPr/>
          <a:lstStyle/>
          <a:p>
            <a:r>
              <a:rPr lang="da-DK" dirty="0"/>
              <a:t>Hele evangeliet: Gud – Far, Søn og Helligånd</a:t>
            </a:r>
          </a:p>
        </p:txBody>
      </p:sp>
      <p:pic>
        <p:nvPicPr>
          <p:cNvPr id="4" name="Billede 3" descr="Et billede, der indeholder cirkel, Børnekunst, kunst, Farverigt&#10;&#10;Automatisk genereret beskrivelse">
            <a:extLst>
              <a:ext uri="{FF2B5EF4-FFF2-40B4-BE49-F238E27FC236}">
                <a16:creationId xmlns:a16="http://schemas.microsoft.com/office/drawing/2014/main" id="{E99F53E0-6CFD-DEE4-E6A7-18005B945134}"/>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6" name="Billede 5">
            <a:extLst>
              <a:ext uri="{FF2B5EF4-FFF2-40B4-BE49-F238E27FC236}">
                <a16:creationId xmlns:a16="http://schemas.microsoft.com/office/drawing/2014/main" id="{73322847-32C8-04C8-0CE2-4325BF239E23}"/>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7" name="Tekstfelt 6">
            <a:extLst>
              <a:ext uri="{FF2B5EF4-FFF2-40B4-BE49-F238E27FC236}">
                <a16:creationId xmlns:a16="http://schemas.microsoft.com/office/drawing/2014/main" id="{18F14344-4C88-888A-9549-D225C8E5FAD2}"/>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Tree>
    <p:extLst>
      <p:ext uri="{BB962C8B-B14F-4D97-AF65-F5344CB8AC3E}">
        <p14:creationId xmlns:p14="http://schemas.microsoft.com/office/powerpoint/2010/main" val="10829694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5341680"/>
          </a:xfrm>
        </p:spPr>
        <p:txBody>
          <a:bodyPr anchor="t">
            <a:normAutofit/>
          </a:bodyPr>
          <a:lstStyle/>
          <a:p>
            <a:pPr>
              <a:spcBef>
                <a:spcPts val="1200"/>
              </a:spcBef>
            </a:pPr>
            <a:r>
              <a:rPr lang="da-DK" sz="4100" dirty="0"/>
              <a:t>Dag 4: Gud – Far, Søn</a:t>
            </a:r>
            <a:br>
              <a:rPr lang="da-DK" sz="4100" dirty="0"/>
            </a:br>
            <a:r>
              <a:rPr lang="da-DK" sz="4100" dirty="0"/>
              <a:t>og Helligånd</a:t>
            </a:r>
            <a:br>
              <a:rPr lang="da-DK" sz="4100" dirty="0"/>
            </a:br>
            <a:br>
              <a:rPr lang="da-DK" sz="3500" dirty="0"/>
            </a:br>
            <a:br>
              <a:rPr lang="da-DK" sz="3500" dirty="0"/>
            </a:br>
            <a:r>
              <a:rPr lang="da-DK" sz="2400" dirty="0"/>
              <a:t>2. Korintherbrev 13,13:</a:t>
            </a:r>
            <a:br>
              <a:rPr lang="da-DK" sz="2400" dirty="0"/>
            </a:br>
            <a:br>
              <a:rPr lang="da-DK" sz="600" dirty="0"/>
            </a:br>
            <a:r>
              <a:rPr lang="da-DK" sz="3500" dirty="0"/>
              <a:t>Herren Jesu Kristi nåde, Guds</a:t>
            </a:r>
            <a:br>
              <a:rPr lang="da-DK" sz="3500" dirty="0"/>
            </a:br>
            <a:r>
              <a:rPr lang="da-DK" sz="3500" dirty="0"/>
              <a:t>kærlighed og Helligåndens</a:t>
            </a:r>
            <a:br>
              <a:rPr lang="da-DK" sz="3500" dirty="0"/>
            </a:br>
            <a:r>
              <a:rPr lang="da-DK" sz="3500" dirty="0"/>
              <a:t>fællesskab være med jer alle!</a:t>
            </a: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Tree>
    <p:extLst>
      <p:ext uri="{BB962C8B-B14F-4D97-AF65-F5344CB8AC3E}">
        <p14:creationId xmlns:p14="http://schemas.microsoft.com/office/powerpoint/2010/main" val="29266536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rmAutofit fontScale="90000"/>
          </a:bodyPr>
          <a:lstStyle/>
          <a:p>
            <a:pPr>
              <a:spcBef>
                <a:spcPts val="1200"/>
              </a:spcBef>
            </a:pPr>
            <a:r>
              <a:rPr lang="da-DK" sz="4600" dirty="0"/>
              <a:t>Bøn</a:t>
            </a:r>
            <a:br>
              <a:rPr lang="da-DK" sz="3500" dirty="0"/>
            </a:br>
            <a:endParaRPr lang="da-DK" sz="35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6126481" cy="4006225"/>
          </a:xfrm>
          <a:prstGeom prst="rect">
            <a:avLst/>
          </a:prstGeom>
          <a:noFill/>
        </p:spPr>
        <p:txBody>
          <a:bodyPr wrap="square" rtlCol="0">
            <a:spAutoFit/>
          </a:bodyPr>
          <a:lstStyle/>
          <a:p>
            <a:pPr marL="342900" indent="-342900">
              <a:lnSpc>
                <a:spcPct val="114000"/>
              </a:lnSpc>
              <a:spcAft>
                <a:spcPts val="600"/>
              </a:spcAft>
              <a:buFont typeface="Arial" panose="020B0604020202020204" pitchFamily="34" charset="0"/>
              <a:buChar char="•"/>
            </a:pPr>
            <a:r>
              <a:rPr lang="da-DK" sz="2400" dirty="0"/>
              <a:t>Tak, Gud, for evangeliets uudtømmelige skønhed og storhed, som vi får lov at bære i skrøbelige lerkar.</a:t>
            </a:r>
          </a:p>
          <a:p>
            <a:pPr marL="342900" indent="-342900">
              <a:lnSpc>
                <a:spcPct val="114000"/>
              </a:lnSpc>
              <a:spcAft>
                <a:spcPts val="600"/>
              </a:spcAft>
              <a:buFont typeface="Arial" panose="020B0604020202020204" pitchFamily="34" charset="0"/>
              <a:buChar char="•"/>
            </a:pPr>
            <a:r>
              <a:rPr lang="da-DK" sz="2400" dirty="0"/>
              <a:t>Vi takker for de mange indsigter, som dine vidner op igennem historien har bragt os.</a:t>
            </a:r>
          </a:p>
          <a:p>
            <a:pPr marL="342900" indent="-342900">
              <a:lnSpc>
                <a:spcPct val="114000"/>
              </a:lnSpc>
              <a:spcAft>
                <a:spcPts val="600"/>
              </a:spcAft>
              <a:buFont typeface="Arial" panose="020B0604020202020204" pitchFamily="34" charset="0"/>
              <a:buChar char="•"/>
            </a:pPr>
            <a:r>
              <a:rPr lang="da-DK" sz="2400" dirty="0"/>
              <a:t>Vi beder for dem, som har mistet håbet og livsmodet. Må du møde dem med evangeliet, håb og fremtidstro.</a:t>
            </a:r>
          </a:p>
        </p:txBody>
      </p:sp>
    </p:spTree>
    <p:extLst>
      <p:ext uri="{BB962C8B-B14F-4D97-AF65-F5344CB8AC3E}">
        <p14:creationId xmlns:p14="http://schemas.microsoft.com/office/powerpoint/2010/main" val="41756285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Indsamling: Sri Lanka</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698741" y="1515291"/>
            <a:ext cx="6250700" cy="3876189"/>
          </a:xfrm>
          <a:prstGeom prst="rect">
            <a:avLst/>
          </a:prstGeom>
          <a:noFill/>
        </p:spPr>
        <p:txBody>
          <a:bodyPr wrap="square" rtlCol="0">
            <a:spAutoFit/>
          </a:bodyPr>
          <a:lstStyle/>
          <a:p>
            <a:pPr>
              <a:lnSpc>
                <a:spcPct val="114000"/>
              </a:lnSpc>
              <a:spcAft>
                <a:spcPts val="600"/>
              </a:spcAft>
            </a:pPr>
            <a:r>
              <a:rPr lang="da-DK" sz="1600" dirty="0"/>
              <a:t>Der er voldsomme etniske og religiøse spændinger på Sri Lanka, og bomber som på påskedag 2019 er desværre ikke enestående. Særligt ekstremistiske muslimske og radikale hindu-grupper udøver trusler og vold mod kristne. Evangelisk Alliance på Sri Lanka gør, hvad de kan, for at hjælpe kirkerne, og derfor registrerer de bl.a. trusler og voldelige overfald. De har siden 2009 registreret mere end 1.000 tilfælde af diskrimination, trusler og vold.</a:t>
            </a:r>
          </a:p>
          <a:p>
            <a:pPr>
              <a:lnSpc>
                <a:spcPct val="114000"/>
              </a:lnSpc>
              <a:spcAft>
                <a:spcPts val="600"/>
              </a:spcAft>
            </a:pPr>
            <a:r>
              <a:rPr lang="da-DK" sz="1600" dirty="0"/>
              <a:t>Ofte er det præster og deres familier, som rammes særlig hårdt. Derfor vil de gerne kunne tilbyde dem professionel hjælp til at leve med familie og i tjeneste i kirken under disse svære forhold.</a:t>
            </a:r>
          </a:p>
          <a:p>
            <a:pPr>
              <a:lnSpc>
                <a:spcPct val="114000"/>
              </a:lnSpc>
              <a:spcAft>
                <a:spcPts val="600"/>
              </a:spcAft>
            </a:pPr>
            <a:r>
              <a:rPr lang="da-DK" sz="1600" dirty="0"/>
              <a:t>I 2024 samler vi ind til det projekt i bedeugen. Lad os bede for dem, og lad os støtte dem med det, vi har fået givet.</a:t>
            </a:r>
          </a:p>
        </p:txBody>
      </p:sp>
      <p:sp>
        <p:nvSpPr>
          <p:cNvPr id="2" name="Tekstfelt 1">
            <a:extLst>
              <a:ext uri="{FF2B5EF4-FFF2-40B4-BE49-F238E27FC236}">
                <a16:creationId xmlns:a16="http://schemas.microsoft.com/office/drawing/2014/main" id="{8F6BCF3C-6B10-09B1-888F-852AB2E3FB5F}"/>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1346632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2368815" cy="1978106"/>
          </a:xfrm>
          <a:prstGeom prst="rect">
            <a:avLst/>
          </a:prstGeom>
          <a:noFill/>
        </p:spPr>
        <p:txBody>
          <a:bodyPr wrap="square" rtlCol="0">
            <a:spAutoFit/>
          </a:bodyPr>
          <a:lstStyle/>
          <a:p>
            <a:pPr>
              <a:lnSpc>
                <a:spcPct val="114000"/>
              </a:lnSpc>
              <a:spcAft>
                <a:spcPts val="600"/>
              </a:spcAft>
            </a:pPr>
            <a:r>
              <a:rPr lang="da-DK" sz="2400" dirty="0"/>
              <a:t>Du skaber liv,</a:t>
            </a:r>
          </a:p>
          <a:p>
            <a:pPr>
              <a:lnSpc>
                <a:spcPct val="114000"/>
              </a:lnSpc>
              <a:spcAft>
                <a:spcPts val="600"/>
              </a:spcAft>
            </a:pPr>
            <a:r>
              <a:rPr lang="da-DK" sz="2400" dirty="0"/>
              <a:t>du gnister lys,</a:t>
            </a:r>
          </a:p>
          <a:p>
            <a:pPr>
              <a:lnSpc>
                <a:spcPct val="114000"/>
              </a:lnSpc>
              <a:spcAft>
                <a:spcPts val="600"/>
              </a:spcAft>
            </a:pPr>
            <a:r>
              <a:rPr lang="da-DK" sz="2400" dirty="0"/>
              <a:t>du bringer håb,</a:t>
            </a:r>
          </a:p>
          <a:p>
            <a:pPr>
              <a:lnSpc>
                <a:spcPct val="114000"/>
              </a:lnSpc>
              <a:spcAft>
                <a:spcPts val="600"/>
              </a:spcAft>
            </a:pPr>
            <a:r>
              <a:rPr lang="da-DK" sz="2400" dirty="0"/>
              <a:t>du forvandler.</a:t>
            </a:r>
          </a:p>
        </p:txBody>
      </p:sp>
      <p:sp>
        <p:nvSpPr>
          <p:cNvPr id="2" name="Tekstfelt 1">
            <a:extLst>
              <a:ext uri="{FF2B5EF4-FFF2-40B4-BE49-F238E27FC236}">
                <a16:creationId xmlns:a16="http://schemas.microsoft.com/office/drawing/2014/main" id="{3C9E64A4-940A-523C-A8E1-76C72968DF43}"/>
              </a:ext>
            </a:extLst>
          </p:cNvPr>
          <p:cNvSpPr txBox="1"/>
          <p:nvPr/>
        </p:nvSpPr>
        <p:spPr>
          <a:xfrm>
            <a:off x="3950897" y="1526276"/>
            <a:ext cx="2689391" cy="3449406"/>
          </a:xfrm>
          <a:prstGeom prst="rect">
            <a:avLst/>
          </a:prstGeom>
          <a:noFill/>
        </p:spPr>
        <p:txBody>
          <a:bodyPr wrap="none" rtlCol="0">
            <a:spAutoFit/>
          </a:bodyPr>
          <a:lstStyle/>
          <a:p>
            <a:pPr>
              <a:lnSpc>
                <a:spcPct val="114000"/>
              </a:lnSpc>
              <a:spcAft>
                <a:spcPts val="600"/>
              </a:spcAft>
            </a:pPr>
            <a:r>
              <a:rPr lang="da-DK" sz="2400" dirty="0"/>
              <a:t>Jesus, led os</a:t>
            </a:r>
          </a:p>
          <a:p>
            <a:pPr>
              <a:lnSpc>
                <a:spcPct val="114000"/>
              </a:lnSpc>
              <a:spcAft>
                <a:spcPts val="600"/>
              </a:spcAft>
            </a:pPr>
            <a:r>
              <a:rPr lang="da-DK" sz="2400" dirty="0"/>
              <a:t>i ord og handling.</a:t>
            </a:r>
          </a:p>
          <a:p>
            <a:pPr>
              <a:lnSpc>
                <a:spcPct val="114000"/>
              </a:lnSpc>
              <a:spcAft>
                <a:spcPts val="600"/>
              </a:spcAft>
            </a:pPr>
            <a:r>
              <a:rPr lang="da-DK" sz="2400" dirty="0"/>
              <a:t>Vi vil gå ud,</a:t>
            </a:r>
          </a:p>
          <a:p>
            <a:pPr>
              <a:lnSpc>
                <a:spcPct val="114000"/>
              </a:lnSpc>
              <a:spcAft>
                <a:spcPts val="600"/>
              </a:spcAft>
            </a:pPr>
            <a:r>
              <a:rPr lang="da-DK" sz="2400" dirty="0"/>
              <a:t>send os, o Gud!</a:t>
            </a:r>
          </a:p>
          <a:p>
            <a:pPr>
              <a:lnSpc>
                <a:spcPct val="114000"/>
              </a:lnSpc>
              <a:spcAft>
                <a:spcPts val="600"/>
              </a:spcAft>
            </a:pPr>
            <a:endParaRPr lang="da-DK" sz="2400" dirty="0"/>
          </a:p>
          <a:p>
            <a:pPr>
              <a:lnSpc>
                <a:spcPct val="114000"/>
              </a:lnSpc>
              <a:spcAft>
                <a:spcPts val="600"/>
              </a:spcAft>
            </a:pPr>
            <a:r>
              <a:rPr lang="da-DK" sz="2400" dirty="0"/>
              <a:t>Hør vor sang!</a:t>
            </a:r>
          </a:p>
          <a:p>
            <a:endParaRPr lang="da-DK" sz="2400" dirty="0"/>
          </a:p>
        </p:txBody>
      </p:sp>
      <p:sp>
        <p:nvSpPr>
          <p:cNvPr id="4" name="Tekstfelt 3">
            <a:extLst>
              <a:ext uri="{FF2B5EF4-FFF2-40B4-BE49-F238E27FC236}">
                <a16:creationId xmlns:a16="http://schemas.microsoft.com/office/drawing/2014/main" id="{DDDB0CDC-FE1B-6BAD-9F60-C00D821BA547}"/>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3286135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rmAutofit fontScale="90000"/>
          </a:bodyPr>
          <a:lstStyle/>
          <a:p>
            <a:pPr>
              <a:spcBef>
                <a:spcPts val="1200"/>
              </a:spcBef>
            </a:pPr>
            <a:r>
              <a:rPr lang="da-DK" sz="4600" dirty="0"/>
              <a:t>Bøn</a:t>
            </a:r>
            <a:br>
              <a:rPr lang="da-DK" sz="3500" dirty="0"/>
            </a:br>
            <a:endParaRPr lang="da-DK" sz="35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6126481" cy="3241144"/>
          </a:xfrm>
          <a:prstGeom prst="rect">
            <a:avLst/>
          </a:prstGeom>
          <a:noFill/>
        </p:spPr>
        <p:txBody>
          <a:bodyPr wrap="square" rtlCol="0">
            <a:spAutoFit/>
          </a:bodyPr>
          <a:lstStyle/>
          <a:p>
            <a:pPr marL="342900" indent="-342900">
              <a:lnSpc>
                <a:spcPct val="114000"/>
              </a:lnSpc>
              <a:spcAft>
                <a:spcPts val="600"/>
              </a:spcAft>
              <a:buFont typeface="Arial" panose="020B0604020202020204" pitchFamily="34" charset="0"/>
              <a:buChar char="•"/>
            </a:pPr>
            <a:r>
              <a:rPr lang="da-DK" sz="2400" dirty="0"/>
              <a:t>Tak for gaven over dem alle – at du sendte din søn.</a:t>
            </a:r>
          </a:p>
          <a:p>
            <a:pPr marL="342900" indent="-342900">
              <a:lnSpc>
                <a:spcPct val="114000"/>
              </a:lnSpc>
              <a:spcAft>
                <a:spcPts val="600"/>
              </a:spcAft>
              <a:buFont typeface="Arial" panose="020B0604020202020204" pitchFamily="34" charset="0"/>
              <a:buChar char="•"/>
            </a:pPr>
            <a:r>
              <a:rPr lang="da-DK" sz="2400" dirty="0"/>
              <a:t>Tak for opgaven med at bringe din altomfattende kærlighed videre.</a:t>
            </a:r>
          </a:p>
          <a:p>
            <a:pPr marL="342900" indent="-342900">
              <a:lnSpc>
                <a:spcPct val="114000"/>
              </a:lnSpc>
              <a:spcAft>
                <a:spcPts val="600"/>
              </a:spcAft>
              <a:buFont typeface="Arial" panose="020B0604020202020204" pitchFamily="34" charset="0"/>
              <a:buChar char="•"/>
            </a:pPr>
            <a:r>
              <a:rPr lang="da-DK" sz="2400" dirty="0"/>
              <a:t>Vi bekender, at vi ofte søger vores eget.</a:t>
            </a:r>
          </a:p>
          <a:p>
            <a:pPr marL="342900" indent="-342900">
              <a:lnSpc>
                <a:spcPct val="114000"/>
              </a:lnSpc>
              <a:spcAft>
                <a:spcPts val="600"/>
              </a:spcAft>
              <a:buFont typeface="Arial" panose="020B0604020202020204" pitchFamily="34" charset="0"/>
              <a:buChar char="•"/>
            </a:pPr>
            <a:r>
              <a:rPr lang="da-DK" sz="2400" dirty="0"/>
              <a:t>Vi beder om, at du må sætte os fri fra vores egoisme, så vi kan og vil tjene dig.</a:t>
            </a:r>
          </a:p>
        </p:txBody>
      </p:sp>
    </p:spTree>
    <p:extLst>
      <p:ext uri="{BB962C8B-B14F-4D97-AF65-F5344CB8AC3E}">
        <p14:creationId xmlns:p14="http://schemas.microsoft.com/office/powerpoint/2010/main" val="17873334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320CD32F-7023-7BD9-B2BA-6ED6486B2612}"/>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39681142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2368815" cy="2476062"/>
          </a:xfrm>
          <a:prstGeom prst="rect">
            <a:avLst/>
          </a:prstGeom>
          <a:noFill/>
        </p:spPr>
        <p:txBody>
          <a:bodyPr wrap="square" rtlCol="0">
            <a:spAutoFit/>
          </a:bodyPr>
          <a:lstStyle/>
          <a:p>
            <a:pPr>
              <a:lnSpc>
                <a:spcPct val="114000"/>
              </a:lnSpc>
              <a:spcAft>
                <a:spcPts val="600"/>
              </a:spcAft>
            </a:pPr>
            <a:r>
              <a:rPr lang="da-DK" sz="2400" dirty="0"/>
              <a:t>Du skaber liv,</a:t>
            </a:r>
          </a:p>
          <a:p>
            <a:pPr>
              <a:lnSpc>
                <a:spcPct val="114000"/>
              </a:lnSpc>
              <a:spcAft>
                <a:spcPts val="600"/>
              </a:spcAft>
            </a:pPr>
            <a:r>
              <a:rPr lang="da-DK" sz="2400" dirty="0"/>
              <a:t>du gnister lys,</a:t>
            </a:r>
          </a:p>
          <a:p>
            <a:pPr>
              <a:lnSpc>
                <a:spcPct val="114000"/>
              </a:lnSpc>
              <a:spcAft>
                <a:spcPts val="600"/>
              </a:spcAft>
            </a:pPr>
            <a:r>
              <a:rPr lang="da-DK" sz="2400" dirty="0"/>
              <a:t>du bringer håb,</a:t>
            </a:r>
          </a:p>
          <a:p>
            <a:pPr>
              <a:lnSpc>
                <a:spcPct val="114000"/>
              </a:lnSpc>
              <a:spcAft>
                <a:spcPts val="600"/>
              </a:spcAft>
            </a:pPr>
            <a:r>
              <a:rPr lang="da-DK" sz="2400" dirty="0"/>
              <a:t>du forvandler.</a:t>
            </a:r>
          </a:p>
          <a:p>
            <a:pPr>
              <a:lnSpc>
                <a:spcPct val="114000"/>
              </a:lnSpc>
              <a:spcAft>
                <a:spcPts val="600"/>
              </a:spcAft>
            </a:pPr>
            <a:endParaRPr lang="da-DK" sz="2400" dirty="0"/>
          </a:p>
        </p:txBody>
      </p:sp>
      <p:sp>
        <p:nvSpPr>
          <p:cNvPr id="2" name="Tekstfelt 1">
            <a:extLst>
              <a:ext uri="{FF2B5EF4-FFF2-40B4-BE49-F238E27FC236}">
                <a16:creationId xmlns:a16="http://schemas.microsoft.com/office/drawing/2014/main" id="{3C9E64A4-940A-523C-A8E1-76C72968DF43}"/>
              </a:ext>
            </a:extLst>
          </p:cNvPr>
          <p:cNvSpPr txBox="1"/>
          <p:nvPr/>
        </p:nvSpPr>
        <p:spPr>
          <a:xfrm>
            <a:off x="3950897" y="1526276"/>
            <a:ext cx="2689391" cy="3449406"/>
          </a:xfrm>
          <a:prstGeom prst="rect">
            <a:avLst/>
          </a:prstGeom>
          <a:noFill/>
        </p:spPr>
        <p:txBody>
          <a:bodyPr wrap="none" rtlCol="0">
            <a:spAutoFit/>
          </a:bodyPr>
          <a:lstStyle/>
          <a:p>
            <a:pPr>
              <a:lnSpc>
                <a:spcPct val="114000"/>
              </a:lnSpc>
              <a:spcAft>
                <a:spcPts val="600"/>
              </a:spcAft>
            </a:pPr>
            <a:r>
              <a:rPr lang="da-DK" sz="2400" dirty="0"/>
              <a:t>Jesus, led os</a:t>
            </a:r>
          </a:p>
          <a:p>
            <a:pPr>
              <a:lnSpc>
                <a:spcPct val="114000"/>
              </a:lnSpc>
              <a:spcAft>
                <a:spcPts val="600"/>
              </a:spcAft>
            </a:pPr>
            <a:r>
              <a:rPr lang="da-DK" sz="2400" dirty="0"/>
              <a:t>i ord og handling.</a:t>
            </a:r>
          </a:p>
          <a:p>
            <a:pPr>
              <a:lnSpc>
                <a:spcPct val="114000"/>
              </a:lnSpc>
              <a:spcAft>
                <a:spcPts val="600"/>
              </a:spcAft>
            </a:pPr>
            <a:r>
              <a:rPr lang="da-DK" sz="2400" dirty="0"/>
              <a:t>Vi vil gå ud,</a:t>
            </a:r>
          </a:p>
          <a:p>
            <a:pPr>
              <a:lnSpc>
                <a:spcPct val="114000"/>
              </a:lnSpc>
              <a:spcAft>
                <a:spcPts val="600"/>
              </a:spcAft>
            </a:pPr>
            <a:r>
              <a:rPr lang="da-DK" sz="2400" dirty="0"/>
              <a:t>send os, o Gud!</a:t>
            </a:r>
          </a:p>
          <a:p>
            <a:pPr>
              <a:lnSpc>
                <a:spcPct val="114000"/>
              </a:lnSpc>
              <a:spcAft>
                <a:spcPts val="600"/>
              </a:spcAft>
            </a:pPr>
            <a:endParaRPr lang="da-DK" sz="2400" dirty="0"/>
          </a:p>
          <a:p>
            <a:pPr>
              <a:lnSpc>
                <a:spcPct val="114000"/>
              </a:lnSpc>
              <a:spcAft>
                <a:spcPts val="600"/>
              </a:spcAft>
            </a:pPr>
            <a:r>
              <a:rPr lang="da-DK" sz="2400" dirty="0"/>
              <a:t>Hør vor sang!</a:t>
            </a:r>
          </a:p>
          <a:p>
            <a:endParaRPr lang="da-DK" sz="2400" dirty="0"/>
          </a:p>
        </p:txBody>
      </p:sp>
      <p:sp>
        <p:nvSpPr>
          <p:cNvPr id="4" name="Tekstfelt 3">
            <a:extLst>
              <a:ext uri="{FF2B5EF4-FFF2-40B4-BE49-F238E27FC236}">
                <a16:creationId xmlns:a16="http://schemas.microsoft.com/office/drawing/2014/main" id="{9BC54A4D-2CFA-000E-8BF6-3D6BF32322C1}"/>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28256605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EFD73471-8FA1-5A13-C54A-83379F9752F1}"/>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22315276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8" y="1515291"/>
            <a:ext cx="6164437" cy="2476062"/>
          </a:xfrm>
          <a:prstGeom prst="rect">
            <a:avLst/>
          </a:prstGeom>
          <a:noFill/>
        </p:spPr>
        <p:txBody>
          <a:bodyPr wrap="square" rtlCol="0">
            <a:spAutoFit/>
          </a:bodyPr>
          <a:lstStyle/>
          <a:p>
            <a:pPr>
              <a:lnSpc>
                <a:spcPct val="114000"/>
              </a:lnSpc>
              <a:spcAft>
                <a:spcPts val="600"/>
              </a:spcAft>
            </a:pPr>
            <a:r>
              <a:rPr lang="da-DK" sz="2400" dirty="0"/>
              <a:t>Du bryder lænker</a:t>
            </a:r>
          </a:p>
          <a:p>
            <a:pPr>
              <a:lnSpc>
                <a:spcPct val="114000"/>
              </a:lnSpc>
              <a:spcAft>
                <a:spcPts val="600"/>
              </a:spcAft>
            </a:pPr>
            <a:r>
              <a:rPr lang="da-DK" sz="2400" dirty="0"/>
              <a:t>– sætter sjæle fri til et liv i nåde,</a:t>
            </a:r>
          </a:p>
          <a:p>
            <a:pPr>
              <a:lnSpc>
                <a:spcPct val="114000"/>
              </a:lnSpc>
              <a:spcAft>
                <a:spcPts val="600"/>
              </a:spcAft>
            </a:pPr>
            <a:r>
              <a:rPr lang="da-DK" sz="2400" dirty="0"/>
              <a:t>du heler brudte hjerter og læger gamle ar.</a:t>
            </a:r>
          </a:p>
          <a:p>
            <a:pPr>
              <a:lnSpc>
                <a:spcPct val="114000"/>
              </a:lnSpc>
              <a:spcAft>
                <a:spcPts val="600"/>
              </a:spcAft>
            </a:pPr>
            <a:r>
              <a:rPr lang="da-DK" sz="2400" dirty="0"/>
              <a:t>Du er vor redningskrans, og vi synger:</a:t>
            </a:r>
          </a:p>
          <a:p>
            <a:pPr>
              <a:lnSpc>
                <a:spcPct val="114000"/>
              </a:lnSpc>
              <a:spcAft>
                <a:spcPts val="600"/>
              </a:spcAft>
            </a:pPr>
            <a:r>
              <a:rPr lang="da-DK" sz="2400" dirty="0"/>
              <a:t>Ære være Gud – vor Far!</a:t>
            </a:r>
          </a:p>
        </p:txBody>
      </p:sp>
      <p:sp>
        <p:nvSpPr>
          <p:cNvPr id="2" name="Tekstfelt 1">
            <a:extLst>
              <a:ext uri="{FF2B5EF4-FFF2-40B4-BE49-F238E27FC236}">
                <a16:creationId xmlns:a16="http://schemas.microsoft.com/office/drawing/2014/main" id="{F6B76744-133C-0B5B-5EDF-A6CB99D440FB}"/>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42260851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8" y="1515291"/>
            <a:ext cx="6280891" cy="2974019"/>
          </a:xfrm>
          <a:prstGeom prst="rect">
            <a:avLst/>
          </a:prstGeom>
          <a:noFill/>
        </p:spPr>
        <p:txBody>
          <a:bodyPr wrap="square" rtlCol="0">
            <a:spAutoFit/>
          </a:bodyPr>
          <a:lstStyle/>
          <a:p>
            <a:pPr>
              <a:lnSpc>
                <a:spcPct val="114000"/>
              </a:lnSpc>
              <a:spcAft>
                <a:spcPts val="600"/>
              </a:spcAft>
            </a:pPr>
            <a:r>
              <a:rPr lang="da-DK" sz="2400" dirty="0"/>
              <a:t>Du tog vor skyld og skam</a:t>
            </a:r>
          </a:p>
          <a:p>
            <a:pPr>
              <a:lnSpc>
                <a:spcPct val="114000"/>
              </a:lnSpc>
              <a:spcAft>
                <a:spcPts val="600"/>
              </a:spcAft>
            </a:pPr>
            <a:r>
              <a:rPr lang="da-DK" sz="2400" dirty="0"/>
              <a:t>og </a:t>
            </a:r>
            <a:r>
              <a:rPr lang="da-DK" sz="2400" dirty="0" err="1"/>
              <a:t>fæstned</a:t>
            </a:r>
            <a:r>
              <a:rPr lang="da-DK" sz="2400" dirty="0"/>
              <a:t>’ det til korset,</a:t>
            </a:r>
          </a:p>
          <a:p>
            <a:pPr>
              <a:lnSpc>
                <a:spcPct val="114000"/>
              </a:lnSpc>
              <a:spcAft>
                <a:spcPts val="600"/>
              </a:spcAft>
            </a:pPr>
            <a:r>
              <a:rPr lang="da-DK" sz="2400" dirty="0"/>
              <a:t>velsign os, Gud,</a:t>
            </a:r>
          </a:p>
          <a:p>
            <a:pPr>
              <a:lnSpc>
                <a:spcPct val="114000"/>
              </a:lnSpc>
              <a:spcAft>
                <a:spcPts val="600"/>
              </a:spcAft>
            </a:pPr>
            <a:r>
              <a:rPr lang="da-DK" sz="2400" dirty="0"/>
              <a:t>så vi kan vær’ til velsignelse.</a:t>
            </a:r>
          </a:p>
          <a:p>
            <a:pPr>
              <a:lnSpc>
                <a:spcPct val="114000"/>
              </a:lnSpc>
              <a:spcAft>
                <a:spcPts val="600"/>
              </a:spcAft>
            </a:pPr>
            <a:r>
              <a:rPr lang="da-DK" sz="2400" dirty="0"/>
              <a:t>Din kærlighed til os er uendelig,</a:t>
            </a:r>
          </a:p>
          <a:p>
            <a:pPr>
              <a:lnSpc>
                <a:spcPct val="114000"/>
              </a:lnSpc>
              <a:spcAft>
                <a:spcPts val="600"/>
              </a:spcAft>
            </a:pPr>
            <a:r>
              <a:rPr lang="da-DK" sz="2400" dirty="0"/>
              <a:t>//: ære være Gud – vor Far! ://</a:t>
            </a:r>
          </a:p>
        </p:txBody>
      </p:sp>
      <p:sp>
        <p:nvSpPr>
          <p:cNvPr id="2" name="Tekstfelt 1">
            <a:extLst>
              <a:ext uri="{FF2B5EF4-FFF2-40B4-BE49-F238E27FC236}">
                <a16:creationId xmlns:a16="http://schemas.microsoft.com/office/drawing/2014/main" id="{5B762956-E448-3806-4CAE-450163094CF0}"/>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9042380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7460F9B0-E977-1D9B-FBB3-44E3824CCCD5}"/>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27072096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C47C8E-D6C7-034D-C1BA-BE5887820473}"/>
              </a:ext>
            </a:extLst>
          </p:cNvPr>
          <p:cNvSpPr>
            <a:spLocks noGrp="1"/>
          </p:cNvSpPr>
          <p:nvPr>
            <p:ph type="title"/>
          </p:nvPr>
        </p:nvSpPr>
        <p:spPr/>
        <p:txBody>
          <a:bodyPr/>
          <a:lstStyle/>
          <a:p>
            <a:r>
              <a:rPr lang="da-DK" dirty="0"/>
              <a:t>Dag 5</a:t>
            </a:r>
          </a:p>
        </p:txBody>
      </p:sp>
      <p:sp>
        <p:nvSpPr>
          <p:cNvPr id="3" name="Pladsholder til tekst 2">
            <a:extLst>
              <a:ext uri="{FF2B5EF4-FFF2-40B4-BE49-F238E27FC236}">
                <a16:creationId xmlns:a16="http://schemas.microsoft.com/office/drawing/2014/main" id="{1939B5E8-17A9-A0CC-B4FD-46B1F41A8CED}"/>
              </a:ext>
            </a:extLst>
          </p:cNvPr>
          <p:cNvSpPr>
            <a:spLocks noGrp="1"/>
          </p:cNvSpPr>
          <p:nvPr>
            <p:ph type="body" idx="1"/>
          </p:nvPr>
        </p:nvSpPr>
        <p:spPr/>
        <p:txBody>
          <a:bodyPr/>
          <a:lstStyle/>
          <a:p>
            <a:r>
              <a:rPr lang="da-DK" dirty="0"/>
              <a:t>Hele evangeliet: For hele skaberværket</a:t>
            </a:r>
          </a:p>
        </p:txBody>
      </p:sp>
      <p:pic>
        <p:nvPicPr>
          <p:cNvPr id="4" name="Billede 3" descr="Et billede, der indeholder cirkel, Børnekunst, kunst, Farverigt&#10;&#10;Automatisk genereret beskrivelse">
            <a:extLst>
              <a:ext uri="{FF2B5EF4-FFF2-40B4-BE49-F238E27FC236}">
                <a16:creationId xmlns:a16="http://schemas.microsoft.com/office/drawing/2014/main" id="{E99F53E0-6CFD-DEE4-E6A7-18005B945134}"/>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6" name="Billede 5">
            <a:extLst>
              <a:ext uri="{FF2B5EF4-FFF2-40B4-BE49-F238E27FC236}">
                <a16:creationId xmlns:a16="http://schemas.microsoft.com/office/drawing/2014/main" id="{73322847-32C8-04C8-0CE2-4325BF239E23}"/>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7" name="Tekstfelt 6">
            <a:extLst>
              <a:ext uri="{FF2B5EF4-FFF2-40B4-BE49-F238E27FC236}">
                <a16:creationId xmlns:a16="http://schemas.microsoft.com/office/drawing/2014/main" id="{18F14344-4C88-888A-9549-D225C8E5FAD2}"/>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Tree>
    <p:extLst>
      <p:ext uri="{BB962C8B-B14F-4D97-AF65-F5344CB8AC3E}">
        <p14:creationId xmlns:p14="http://schemas.microsoft.com/office/powerpoint/2010/main" val="22661450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4306661"/>
          </a:xfrm>
        </p:spPr>
        <p:txBody>
          <a:bodyPr anchor="t">
            <a:normAutofit/>
          </a:bodyPr>
          <a:lstStyle/>
          <a:p>
            <a:pPr>
              <a:spcBef>
                <a:spcPts val="1200"/>
              </a:spcBef>
            </a:pPr>
            <a:r>
              <a:rPr lang="da-DK" sz="4100" dirty="0"/>
              <a:t>Dag 5: For hele skaberværket</a:t>
            </a:r>
            <a:br>
              <a:rPr lang="da-DK" sz="4100" dirty="0"/>
            </a:br>
            <a:br>
              <a:rPr lang="da-DK" sz="3500" dirty="0"/>
            </a:br>
            <a:br>
              <a:rPr lang="da-DK" sz="3500" dirty="0"/>
            </a:br>
            <a:r>
              <a:rPr lang="da-DK" sz="2400" dirty="0"/>
              <a:t>Matthæusevangeliet 6,10:</a:t>
            </a:r>
            <a:br>
              <a:rPr lang="da-DK" sz="2400" dirty="0"/>
            </a:br>
            <a:br>
              <a:rPr lang="da-DK" sz="600" dirty="0"/>
            </a:br>
            <a:r>
              <a:rPr lang="da-DK" sz="3500" dirty="0"/>
              <a:t>Komme dit rige, ske din vilje</a:t>
            </a:r>
            <a:br>
              <a:rPr lang="da-DK" sz="3500" dirty="0"/>
            </a:br>
            <a:r>
              <a:rPr lang="da-DK" sz="3500" dirty="0"/>
              <a:t>som i himlen således også</a:t>
            </a:r>
            <a:br>
              <a:rPr lang="da-DK" sz="3500" dirty="0"/>
            </a:br>
            <a:r>
              <a:rPr lang="da-DK" sz="3500" dirty="0"/>
              <a:t>på jorden.</a:t>
            </a: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Tree>
    <p:extLst>
      <p:ext uri="{BB962C8B-B14F-4D97-AF65-F5344CB8AC3E}">
        <p14:creationId xmlns:p14="http://schemas.microsoft.com/office/powerpoint/2010/main" val="36872538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rmAutofit fontScale="90000"/>
          </a:bodyPr>
          <a:lstStyle/>
          <a:p>
            <a:pPr>
              <a:spcBef>
                <a:spcPts val="1200"/>
              </a:spcBef>
            </a:pPr>
            <a:r>
              <a:rPr lang="da-DK" sz="4600" dirty="0"/>
              <a:t>Bøn</a:t>
            </a:r>
            <a:br>
              <a:rPr lang="da-DK" sz="3500" dirty="0"/>
            </a:br>
            <a:endParaRPr lang="da-DK" sz="35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6126481" cy="3585212"/>
          </a:xfrm>
          <a:prstGeom prst="rect">
            <a:avLst/>
          </a:prstGeom>
          <a:noFill/>
        </p:spPr>
        <p:txBody>
          <a:bodyPr wrap="square" rtlCol="0">
            <a:spAutoFit/>
          </a:bodyPr>
          <a:lstStyle/>
          <a:p>
            <a:pPr marL="342900" indent="-342900">
              <a:lnSpc>
                <a:spcPct val="114000"/>
              </a:lnSpc>
              <a:spcAft>
                <a:spcPts val="600"/>
              </a:spcAft>
              <a:buFont typeface="Arial" panose="020B0604020202020204" pitchFamily="34" charset="0"/>
              <a:buChar char="•"/>
            </a:pPr>
            <a:r>
              <a:rPr lang="da-DK" sz="2400" dirty="0"/>
              <a:t>Tak Gud, for den verden, du har sat os i, dens skønhed og storhed trods synd og død.</a:t>
            </a:r>
          </a:p>
          <a:p>
            <a:pPr marL="342900" indent="-342900">
              <a:lnSpc>
                <a:spcPct val="114000"/>
              </a:lnSpc>
              <a:spcAft>
                <a:spcPts val="600"/>
              </a:spcAft>
              <a:buFont typeface="Arial" panose="020B0604020202020204" pitchFamily="34" charset="0"/>
              <a:buChar char="•"/>
            </a:pPr>
            <a:r>
              <a:rPr lang="da-DK" sz="2400" dirty="0"/>
              <a:t>Tak for løfterne om genoprettelse og frelse for hele din skabning.</a:t>
            </a:r>
          </a:p>
          <a:p>
            <a:pPr marL="342900" indent="-342900">
              <a:lnSpc>
                <a:spcPct val="114000"/>
              </a:lnSpc>
              <a:spcAft>
                <a:spcPts val="600"/>
              </a:spcAft>
              <a:buFont typeface="Arial" panose="020B0604020202020204" pitchFamily="34" charset="0"/>
              <a:buChar char="•"/>
            </a:pPr>
            <a:r>
              <a:rPr lang="da-DK" sz="2400" dirty="0"/>
              <a:t>Hjælp os med at værne om dit skaberværk og kæmpe for retfærdighed.</a:t>
            </a:r>
          </a:p>
        </p:txBody>
      </p:sp>
    </p:spTree>
    <p:extLst>
      <p:ext uri="{BB962C8B-B14F-4D97-AF65-F5344CB8AC3E}">
        <p14:creationId xmlns:p14="http://schemas.microsoft.com/office/powerpoint/2010/main" val="3482886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Indsamling: Sri Lanka</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698741" y="1515291"/>
            <a:ext cx="6250700" cy="3876189"/>
          </a:xfrm>
          <a:prstGeom prst="rect">
            <a:avLst/>
          </a:prstGeom>
          <a:noFill/>
        </p:spPr>
        <p:txBody>
          <a:bodyPr wrap="square" rtlCol="0">
            <a:spAutoFit/>
          </a:bodyPr>
          <a:lstStyle/>
          <a:p>
            <a:pPr>
              <a:lnSpc>
                <a:spcPct val="114000"/>
              </a:lnSpc>
              <a:spcAft>
                <a:spcPts val="600"/>
              </a:spcAft>
            </a:pPr>
            <a:r>
              <a:rPr lang="da-DK" sz="1600" dirty="0"/>
              <a:t>Der er voldsomme etniske og religiøse spændinger på Sri Lanka, og bomber som på påskedag 2019 er desværre ikke enestående. Særligt ekstremistiske muslimske og radikale hindu-grupper udøver trusler og vold mod kristne. Evangelisk Alliance på Sri Lanka gør, hvad de kan, for at hjælpe kirkerne, og derfor registrerer de bl.a. trusler og voldelige overfald. De har siden 2009 registreret mere end 1.000 tilfælde af diskrimination, trusler og vold.</a:t>
            </a:r>
          </a:p>
          <a:p>
            <a:pPr>
              <a:lnSpc>
                <a:spcPct val="114000"/>
              </a:lnSpc>
              <a:spcAft>
                <a:spcPts val="600"/>
              </a:spcAft>
            </a:pPr>
            <a:r>
              <a:rPr lang="da-DK" sz="1600" dirty="0"/>
              <a:t>Ofte er det præster og deres familier, som rammes særlig hårdt. Derfor vil de gerne kunne tilbyde dem professionel hjælp til at leve med familie og i tjeneste i kirken under disse svære forhold.</a:t>
            </a:r>
          </a:p>
          <a:p>
            <a:pPr>
              <a:lnSpc>
                <a:spcPct val="114000"/>
              </a:lnSpc>
              <a:spcAft>
                <a:spcPts val="600"/>
              </a:spcAft>
            </a:pPr>
            <a:r>
              <a:rPr lang="da-DK" sz="1600" dirty="0"/>
              <a:t>I 2024 samler vi ind til det projekt i bedeugen. Lad os bede for dem, og lad os støtte dem med det, vi har fået givet.</a:t>
            </a:r>
          </a:p>
        </p:txBody>
      </p:sp>
      <p:sp>
        <p:nvSpPr>
          <p:cNvPr id="2" name="Tekstfelt 1">
            <a:extLst>
              <a:ext uri="{FF2B5EF4-FFF2-40B4-BE49-F238E27FC236}">
                <a16:creationId xmlns:a16="http://schemas.microsoft.com/office/drawing/2014/main" id="{8F6BCF3C-6B10-09B1-888F-852AB2E3FB5F}"/>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4049342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Indsamling: Sri Lanka</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698741" y="1515291"/>
            <a:ext cx="6250700" cy="3876189"/>
          </a:xfrm>
          <a:prstGeom prst="rect">
            <a:avLst/>
          </a:prstGeom>
          <a:noFill/>
        </p:spPr>
        <p:txBody>
          <a:bodyPr wrap="square" rtlCol="0">
            <a:spAutoFit/>
          </a:bodyPr>
          <a:lstStyle/>
          <a:p>
            <a:pPr>
              <a:lnSpc>
                <a:spcPct val="114000"/>
              </a:lnSpc>
              <a:spcAft>
                <a:spcPts val="600"/>
              </a:spcAft>
            </a:pPr>
            <a:r>
              <a:rPr lang="da-DK" sz="1600" dirty="0"/>
              <a:t>Der er voldsomme etniske og religiøse spændinger på Sri Lanka, og bomber som på påskedag 2019 er desværre ikke enestående. Særligt ekstremistiske muslimske og radikale hindu-grupper udøver trusler og vold mod kristne. Evangelisk Alliance på Sri Lanka gør, hvad de kan, for at hjælpe kirkerne, og derfor registrerer de bl.a. trusler og voldelige overfald. De har siden 2009 registreret mere end 1.000 tilfælde af diskrimination, trusler og vold.</a:t>
            </a:r>
          </a:p>
          <a:p>
            <a:pPr>
              <a:lnSpc>
                <a:spcPct val="114000"/>
              </a:lnSpc>
              <a:spcAft>
                <a:spcPts val="600"/>
              </a:spcAft>
            </a:pPr>
            <a:r>
              <a:rPr lang="da-DK" sz="1600" dirty="0"/>
              <a:t>Ofte er det præster og deres familier, som rammes særlig hårdt. Derfor vil de gerne kunne tilbyde dem professionel hjælp til at leve med familie og i tjeneste i kirken under disse svære forhold.</a:t>
            </a:r>
          </a:p>
          <a:p>
            <a:pPr>
              <a:lnSpc>
                <a:spcPct val="114000"/>
              </a:lnSpc>
              <a:spcAft>
                <a:spcPts val="600"/>
              </a:spcAft>
            </a:pPr>
            <a:r>
              <a:rPr lang="da-DK" sz="1600" dirty="0"/>
              <a:t>I 2024 samler vi ind til det projekt i bedeugen. Lad os bede for dem, og lad os støtte dem med det, vi har fået givet.</a:t>
            </a:r>
          </a:p>
        </p:txBody>
      </p:sp>
      <p:sp>
        <p:nvSpPr>
          <p:cNvPr id="2" name="Tekstfelt 1">
            <a:extLst>
              <a:ext uri="{FF2B5EF4-FFF2-40B4-BE49-F238E27FC236}">
                <a16:creationId xmlns:a16="http://schemas.microsoft.com/office/drawing/2014/main" id="{8F6BCF3C-6B10-09B1-888F-852AB2E3FB5F}"/>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38175383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2368815" cy="1978106"/>
          </a:xfrm>
          <a:prstGeom prst="rect">
            <a:avLst/>
          </a:prstGeom>
          <a:noFill/>
        </p:spPr>
        <p:txBody>
          <a:bodyPr wrap="square" rtlCol="0">
            <a:spAutoFit/>
          </a:bodyPr>
          <a:lstStyle/>
          <a:p>
            <a:pPr>
              <a:lnSpc>
                <a:spcPct val="114000"/>
              </a:lnSpc>
              <a:spcAft>
                <a:spcPts val="600"/>
              </a:spcAft>
            </a:pPr>
            <a:r>
              <a:rPr lang="da-DK" sz="2400" dirty="0"/>
              <a:t>Du skaber liv,</a:t>
            </a:r>
          </a:p>
          <a:p>
            <a:pPr>
              <a:lnSpc>
                <a:spcPct val="114000"/>
              </a:lnSpc>
              <a:spcAft>
                <a:spcPts val="600"/>
              </a:spcAft>
            </a:pPr>
            <a:r>
              <a:rPr lang="da-DK" sz="2400" dirty="0"/>
              <a:t>du gnister lys,</a:t>
            </a:r>
          </a:p>
          <a:p>
            <a:pPr>
              <a:lnSpc>
                <a:spcPct val="114000"/>
              </a:lnSpc>
              <a:spcAft>
                <a:spcPts val="600"/>
              </a:spcAft>
            </a:pPr>
            <a:r>
              <a:rPr lang="da-DK" sz="2400" dirty="0"/>
              <a:t>du bringer håb,</a:t>
            </a:r>
          </a:p>
          <a:p>
            <a:pPr>
              <a:lnSpc>
                <a:spcPct val="114000"/>
              </a:lnSpc>
              <a:spcAft>
                <a:spcPts val="600"/>
              </a:spcAft>
            </a:pPr>
            <a:r>
              <a:rPr lang="da-DK" sz="2400" dirty="0"/>
              <a:t>du forvandler.</a:t>
            </a:r>
          </a:p>
        </p:txBody>
      </p:sp>
      <p:sp>
        <p:nvSpPr>
          <p:cNvPr id="2" name="Tekstfelt 1">
            <a:extLst>
              <a:ext uri="{FF2B5EF4-FFF2-40B4-BE49-F238E27FC236}">
                <a16:creationId xmlns:a16="http://schemas.microsoft.com/office/drawing/2014/main" id="{3C9E64A4-940A-523C-A8E1-76C72968DF43}"/>
              </a:ext>
            </a:extLst>
          </p:cNvPr>
          <p:cNvSpPr txBox="1"/>
          <p:nvPr/>
        </p:nvSpPr>
        <p:spPr>
          <a:xfrm>
            <a:off x="3950897" y="1526276"/>
            <a:ext cx="2689391" cy="3449406"/>
          </a:xfrm>
          <a:prstGeom prst="rect">
            <a:avLst/>
          </a:prstGeom>
          <a:noFill/>
        </p:spPr>
        <p:txBody>
          <a:bodyPr wrap="none" rtlCol="0">
            <a:spAutoFit/>
          </a:bodyPr>
          <a:lstStyle/>
          <a:p>
            <a:pPr>
              <a:lnSpc>
                <a:spcPct val="114000"/>
              </a:lnSpc>
              <a:spcAft>
                <a:spcPts val="600"/>
              </a:spcAft>
            </a:pPr>
            <a:r>
              <a:rPr lang="da-DK" sz="2400" dirty="0"/>
              <a:t>Jesus, led os</a:t>
            </a:r>
          </a:p>
          <a:p>
            <a:pPr>
              <a:lnSpc>
                <a:spcPct val="114000"/>
              </a:lnSpc>
              <a:spcAft>
                <a:spcPts val="600"/>
              </a:spcAft>
            </a:pPr>
            <a:r>
              <a:rPr lang="da-DK" sz="2400" dirty="0"/>
              <a:t>i ord og handling.</a:t>
            </a:r>
          </a:p>
          <a:p>
            <a:pPr>
              <a:lnSpc>
                <a:spcPct val="114000"/>
              </a:lnSpc>
              <a:spcAft>
                <a:spcPts val="600"/>
              </a:spcAft>
            </a:pPr>
            <a:r>
              <a:rPr lang="da-DK" sz="2400" dirty="0"/>
              <a:t>Vi vil gå ud,</a:t>
            </a:r>
          </a:p>
          <a:p>
            <a:pPr>
              <a:lnSpc>
                <a:spcPct val="114000"/>
              </a:lnSpc>
              <a:spcAft>
                <a:spcPts val="600"/>
              </a:spcAft>
            </a:pPr>
            <a:r>
              <a:rPr lang="da-DK" sz="2400" dirty="0"/>
              <a:t>send os, o Gud!</a:t>
            </a:r>
          </a:p>
          <a:p>
            <a:pPr>
              <a:lnSpc>
                <a:spcPct val="114000"/>
              </a:lnSpc>
              <a:spcAft>
                <a:spcPts val="600"/>
              </a:spcAft>
            </a:pPr>
            <a:endParaRPr lang="da-DK" sz="2400" dirty="0"/>
          </a:p>
          <a:p>
            <a:pPr>
              <a:lnSpc>
                <a:spcPct val="114000"/>
              </a:lnSpc>
              <a:spcAft>
                <a:spcPts val="600"/>
              </a:spcAft>
            </a:pPr>
            <a:r>
              <a:rPr lang="da-DK" sz="2400" dirty="0"/>
              <a:t>Hør vor sang!</a:t>
            </a:r>
          </a:p>
          <a:p>
            <a:endParaRPr lang="da-DK" sz="2400" dirty="0"/>
          </a:p>
        </p:txBody>
      </p:sp>
      <p:sp>
        <p:nvSpPr>
          <p:cNvPr id="4" name="Tekstfelt 3">
            <a:extLst>
              <a:ext uri="{FF2B5EF4-FFF2-40B4-BE49-F238E27FC236}">
                <a16:creationId xmlns:a16="http://schemas.microsoft.com/office/drawing/2014/main" id="{DDDB0CDC-FE1B-6BAD-9F60-C00D821BA547}"/>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59746265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320CD32F-7023-7BD9-B2BA-6ED6486B2612}"/>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29215102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2368815" cy="2476062"/>
          </a:xfrm>
          <a:prstGeom prst="rect">
            <a:avLst/>
          </a:prstGeom>
          <a:noFill/>
        </p:spPr>
        <p:txBody>
          <a:bodyPr wrap="square" rtlCol="0">
            <a:spAutoFit/>
          </a:bodyPr>
          <a:lstStyle/>
          <a:p>
            <a:pPr>
              <a:lnSpc>
                <a:spcPct val="114000"/>
              </a:lnSpc>
              <a:spcAft>
                <a:spcPts val="600"/>
              </a:spcAft>
            </a:pPr>
            <a:r>
              <a:rPr lang="da-DK" sz="2400" dirty="0"/>
              <a:t>Du skaber liv,</a:t>
            </a:r>
          </a:p>
          <a:p>
            <a:pPr>
              <a:lnSpc>
                <a:spcPct val="114000"/>
              </a:lnSpc>
              <a:spcAft>
                <a:spcPts val="600"/>
              </a:spcAft>
            </a:pPr>
            <a:r>
              <a:rPr lang="da-DK" sz="2400" dirty="0"/>
              <a:t>du gnister lys,</a:t>
            </a:r>
          </a:p>
          <a:p>
            <a:pPr>
              <a:lnSpc>
                <a:spcPct val="114000"/>
              </a:lnSpc>
              <a:spcAft>
                <a:spcPts val="600"/>
              </a:spcAft>
            </a:pPr>
            <a:r>
              <a:rPr lang="da-DK" sz="2400" dirty="0"/>
              <a:t>du bringer håb,</a:t>
            </a:r>
          </a:p>
          <a:p>
            <a:pPr>
              <a:lnSpc>
                <a:spcPct val="114000"/>
              </a:lnSpc>
              <a:spcAft>
                <a:spcPts val="600"/>
              </a:spcAft>
            </a:pPr>
            <a:r>
              <a:rPr lang="da-DK" sz="2400" dirty="0"/>
              <a:t>du forvandler.</a:t>
            </a:r>
          </a:p>
          <a:p>
            <a:pPr>
              <a:lnSpc>
                <a:spcPct val="114000"/>
              </a:lnSpc>
              <a:spcAft>
                <a:spcPts val="600"/>
              </a:spcAft>
            </a:pPr>
            <a:endParaRPr lang="da-DK" sz="2400" dirty="0"/>
          </a:p>
        </p:txBody>
      </p:sp>
      <p:sp>
        <p:nvSpPr>
          <p:cNvPr id="2" name="Tekstfelt 1">
            <a:extLst>
              <a:ext uri="{FF2B5EF4-FFF2-40B4-BE49-F238E27FC236}">
                <a16:creationId xmlns:a16="http://schemas.microsoft.com/office/drawing/2014/main" id="{3C9E64A4-940A-523C-A8E1-76C72968DF43}"/>
              </a:ext>
            </a:extLst>
          </p:cNvPr>
          <p:cNvSpPr txBox="1"/>
          <p:nvPr/>
        </p:nvSpPr>
        <p:spPr>
          <a:xfrm>
            <a:off x="3950897" y="1526276"/>
            <a:ext cx="2689391" cy="3449406"/>
          </a:xfrm>
          <a:prstGeom prst="rect">
            <a:avLst/>
          </a:prstGeom>
          <a:noFill/>
        </p:spPr>
        <p:txBody>
          <a:bodyPr wrap="none" rtlCol="0">
            <a:spAutoFit/>
          </a:bodyPr>
          <a:lstStyle/>
          <a:p>
            <a:pPr>
              <a:lnSpc>
                <a:spcPct val="114000"/>
              </a:lnSpc>
              <a:spcAft>
                <a:spcPts val="600"/>
              </a:spcAft>
            </a:pPr>
            <a:r>
              <a:rPr lang="da-DK" sz="2400" dirty="0"/>
              <a:t>Jesus, led os</a:t>
            </a:r>
          </a:p>
          <a:p>
            <a:pPr>
              <a:lnSpc>
                <a:spcPct val="114000"/>
              </a:lnSpc>
              <a:spcAft>
                <a:spcPts val="600"/>
              </a:spcAft>
            </a:pPr>
            <a:r>
              <a:rPr lang="da-DK" sz="2400" dirty="0"/>
              <a:t>i ord og handling.</a:t>
            </a:r>
          </a:p>
          <a:p>
            <a:pPr>
              <a:lnSpc>
                <a:spcPct val="114000"/>
              </a:lnSpc>
              <a:spcAft>
                <a:spcPts val="600"/>
              </a:spcAft>
            </a:pPr>
            <a:r>
              <a:rPr lang="da-DK" sz="2400" dirty="0"/>
              <a:t>Vi vil gå ud,</a:t>
            </a:r>
          </a:p>
          <a:p>
            <a:pPr>
              <a:lnSpc>
                <a:spcPct val="114000"/>
              </a:lnSpc>
              <a:spcAft>
                <a:spcPts val="600"/>
              </a:spcAft>
            </a:pPr>
            <a:r>
              <a:rPr lang="da-DK" sz="2400" dirty="0"/>
              <a:t>send os, o Gud!</a:t>
            </a:r>
          </a:p>
          <a:p>
            <a:pPr>
              <a:lnSpc>
                <a:spcPct val="114000"/>
              </a:lnSpc>
              <a:spcAft>
                <a:spcPts val="600"/>
              </a:spcAft>
            </a:pPr>
            <a:endParaRPr lang="da-DK" sz="2400" dirty="0"/>
          </a:p>
          <a:p>
            <a:pPr>
              <a:lnSpc>
                <a:spcPct val="114000"/>
              </a:lnSpc>
              <a:spcAft>
                <a:spcPts val="600"/>
              </a:spcAft>
            </a:pPr>
            <a:r>
              <a:rPr lang="da-DK" sz="2400" dirty="0"/>
              <a:t>Hør vor sang!</a:t>
            </a:r>
          </a:p>
          <a:p>
            <a:endParaRPr lang="da-DK" sz="2400" dirty="0"/>
          </a:p>
        </p:txBody>
      </p:sp>
      <p:sp>
        <p:nvSpPr>
          <p:cNvPr id="4" name="Tekstfelt 3">
            <a:extLst>
              <a:ext uri="{FF2B5EF4-FFF2-40B4-BE49-F238E27FC236}">
                <a16:creationId xmlns:a16="http://schemas.microsoft.com/office/drawing/2014/main" id="{9BC54A4D-2CFA-000E-8BF6-3D6BF32322C1}"/>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2813018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EFD73471-8FA1-5A13-C54A-83379F9752F1}"/>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32395693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8" y="1515291"/>
            <a:ext cx="6164437" cy="2476062"/>
          </a:xfrm>
          <a:prstGeom prst="rect">
            <a:avLst/>
          </a:prstGeom>
          <a:noFill/>
        </p:spPr>
        <p:txBody>
          <a:bodyPr wrap="square" rtlCol="0">
            <a:spAutoFit/>
          </a:bodyPr>
          <a:lstStyle/>
          <a:p>
            <a:pPr>
              <a:lnSpc>
                <a:spcPct val="114000"/>
              </a:lnSpc>
              <a:spcAft>
                <a:spcPts val="600"/>
              </a:spcAft>
            </a:pPr>
            <a:r>
              <a:rPr lang="da-DK" sz="2400" dirty="0"/>
              <a:t>Du bryder lænker</a:t>
            </a:r>
          </a:p>
          <a:p>
            <a:pPr>
              <a:lnSpc>
                <a:spcPct val="114000"/>
              </a:lnSpc>
              <a:spcAft>
                <a:spcPts val="600"/>
              </a:spcAft>
            </a:pPr>
            <a:r>
              <a:rPr lang="da-DK" sz="2400" dirty="0"/>
              <a:t>– sætter sjæle fri til et liv i nåde,</a:t>
            </a:r>
          </a:p>
          <a:p>
            <a:pPr>
              <a:lnSpc>
                <a:spcPct val="114000"/>
              </a:lnSpc>
              <a:spcAft>
                <a:spcPts val="600"/>
              </a:spcAft>
            </a:pPr>
            <a:r>
              <a:rPr lang="da-DK" sz="2400" dirty="0"/>
              <a:t>du heler brudte hjerter og læger gamle ar.</a:t>
            </a:r>
          </a:p>
          <a:p>
            <a:pPr>
              <a:lnSpc>
                <a:spcPct val="114000"/>
              </a:lnSpc>
              <a:spcAft>
                <a:spcPts val="600"/>
              </a:spcAft>
            </a:pPr>
            <a:r>
              <a:rPr lang="da-DK" sz="2400" dirty="0"/>
              <a:t>Du er vor redningskrans, og vi synger:</a:t>
            </a:r>
          </a:p>
          <a:p>
            <a:pPr>
              <a:lnSpc>
                <a:spcPct val="114000"/>
              </a:lnSpc>
              <a:spcAft>
                <a:spcPts val="600"/>
              </a:spcAft>
            </a:pPr>
            <a:r>
              <a:rPr lang="da-DK" sz="2400" dirty="0"/>
              <a:t>Ære være Gud – vor Far!</a:t>
            </a:r>
          </a:p>
        </p:txBody>
      </p:sp>
      <p:sp>
        <p:nvSpPr>
          <p:cNvPr id="2" name="Tekstfelt 1">
            <a:extLst>
              <a:ext uri="{FF2B5EF4-FFF2-40B4-BE49-F238E27FC236}">
                <a16:creationId xmlns:a16="http://schemas.microsoft.com/office/drawing/2014/main" id="{F6B76744-133C-0B5B-5EDF-A6CB99D440FB}"/>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14172734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8" y="1515291"/>
            <a:ext cx="6280891" cy="2974019"/>
          </a:xfrm>
          <a:prstGeom prst="rect">
            <a:avLst/>
          </a:prstGeom>
          <a:noFill/>
        </p:spPr>
        <p:txBody>
          <a:bodyPr wrap="square" rtlCol="0">
            <a:spAutoFit/>
          </a:bodyPr>
          <a:lstStyle/>
          <a:p>
            <a:pPr>
              <a:lnSpc>
                <a:spcPct val="114000"/>
              </a:lnSpc>
              <a:spcAft>
                <a:spcPts val="600"/>
              </a:spcAft>
            </a:pPr>
            <a:r>
              <a:rPr lang="da-DK" sz="2400" dirty="0"/>
              <a:t>Du tog vor skyld og skam</a:t>
            </a:r>
          </a:p>
          <a:p>
            <a:pPr>
              <a:lnSpc>
                <a:spcPct val="114000"/>
              </a:lnSpc>
              <a:spcAft>
                <a:spcPts val="600"/>
              </a:spcAft>
            </a:pPr>
            <a:r>
              <a:rPr lang="da-DK" sz="2400" dirty="0"/>
              <a:t>og </a:t>
            </a:r>
            <a:r>
              <a:rPr lang="da-DK" sz="2400" dirty="0" err="1"/>
              <a:t>fæstned</a:t>
            </a:r>
            <a:r>
              <a:rPr lang="da-DK" sz="2400" dirty="0"/>
              <a:t>’ det til korset,</a:t>
            </a:r>
          </a:p>
          <a:p>
            <a:pPr>
              <a:lnSpc>
                <a:spcPct val="114000"/>
              </a:lnSpc>
              <a:spcAft>
                <a:spcPts val="600"/>
              </a:spcAft>
            </a:pPr>
            <a:r>
              <a:rPr lang="da-DK" sz="2400" dirty="0"/>
              <a:t>velsign os, Gud,</a:t>
            </a:r>
          </a:p>
          <a:p>
            <a:pPr>
              <a:lnSpc>
                <a:spcPct val="114000"/>
              </a:lnSpc>
              <a:spcAft>
                <a:spcPts val="600"/>
              </a:spcAft>
            </a:pPr>
            <a:r>
              <a:rPr lang="da-DK" sz="2400" dirty="0"/>
              <a:t>så vi kan vær’ til velsignelse.</a:t>
            </a:r>
          </a:p>
          <a:p>
            <a:pPr>
              <a:lnSpc>
                <a:spcPct val="114000"/>
              </a:lnSpc>
              <a:spcAft>
                <a:spcPts val="600"/>
              </a:spcAft>
            </a:pPr>
            <a:r>
              <a:rPr lang="da-DK" sz="2400" dirty="0"/>
              <a:t>Din kærlighed til os er uendelig,</a:t>
            </a:r>
          </a:p>
          <a:p>
            <a:pPr>
              <a:lnSpc>
                <a:spcPct val="114000"/>
              </a:lnSpc>
              <a:spcAft>
                <a:spcPts val="600"/>
              </a:spcAft>
            </a:pPr>
            <a:r>
              <a:rPr lang="da-DK" sz="2400" dirty="0"/>
              <a:t>//: ære være Gud – vor Far! ://</a:t>
            </a:r>
          </a:p>
        </p:txBody>
      </p:sp>
      <p:sp>
        <p:nvSpPr>
          <p:cNvPr id="2" name="Tekstfelt 1">
            <a:extLst>
              <a:ext uri="{FF2B5EF4-FFF2-40B4-BE49-F238E27FC236}">
                <a16:creationId xmlns:a16="http://schemas.microsoft.com/office/drawing/2014/main" id="{5B762956-E448-3806-4CAE-450163094CF0}"/>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17227978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7460F9B0-E977-1D9B-FBB3-44E3824CCCD5}"/>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1073683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C47C8E-D6C7-034D-C1BA-BE5887820473}"/>
              </a:ext>
            </a:extLst>
          </p:cNvPr>
          <p:cNvSpPr>
            <a:spLocks noGrp="1"/>
          </p:cNvSpPr>
          <p:nvPr>
            <p:ph type="title"/>
          </p:nvPr>
        </p:nvSpPr>
        <p:spPr/>
        <p:txBody>
          <a:bodyPr/>
          <a:lstStyle/>
          <a:p>
            <a:r>
              <a:rPr lang="da-DK" dirty="0"/>
              <a:t>Dag 6</a:t>
            </a:r>
          </a:p>
        </p:txBody>
      </p:sp>
      <p:sp>
        <p:nvSpPr>
          <p:cNvPr id="3" name="Pladsholder til tekst 2">
            <a:extLst>
              <a:ext uri="{FF2B5EF4-FFF2-40B4-BE49-F238E27FC236}">
                <a16:creationId xmlns:a16="http://schemas.microsoft.com/office/drawing/2014/main" id="{1939B5E8-17A9-A0CC-B4FD-46B1F41A8CED}"/>
              </a:ext>
            </a:extLst>
          </p:cNvPr>
          <p:cNvSpPr>
            <a:spLocks noGrp="1"/>
          </p:cNvSpPr>
          <p:nvPr>
            <p:ph type="body" idx="1"/>
          </p:nvPr>
        </p:nvSpPr>
        <p:spPr/>
        <p:txBody>
          <a:bodyPr/>
          <a:lstStyle/>
          <a:p>
            <a:r>
              <a:rPr lang="da-DK" dirty="0"/>
              <a:t>Hele verden: Nær ved og langt borte</a:t>
            </a:r>
          </a:p>
        </p:txBody>
      </p:sp>
      <p:pic>
        <p:nvPicPr>
          <p:cNvPr id="4" name="Billede 3" descr="Et billede, der indeholder cirkel, Børnekunst, kunst, Farverigt&#10;&#10;Automatisk genereret beskrivelse">
            <a:extLst>
              <a:ext uri="{FF2B5EF4-FFF2-40B4-BE49-F238E27FC236}">
                <a16:creationId xmlns:a16="http://schemas.microsoft.com/office/drawing/2014/main" id="{E99F53E0-6CFD-DEE4-E6A7-18005B945134}"/>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6" name="Billede 5">
            <a:extLst>
              <a:ext uri="{FF2B5EF4-FFF2-40B4-BE49-F238E27FC236}">
                <a16:creationId xmlns:a16="http://schemas.microsoft.com/office/drawing/2014/main" id="{73322847-32C8-04C8-0CE2-4325BF239E23}"/>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7" name="Tekstfelt 6">
            <a:extLst>
              <a:ext uri="{FF2B5EF4-FFF2-40B4-BE49-F238E27FC236}">
                <a16:creationId xmlns:a16="http://schemas.microsoft.com/office/drawing/2014/main" id="{18F14344-4C88-888A-9549-D225C8E5FAD2}"/>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Tree>
    <p:extLst>
      <p:ext uri="{BB962C8B-B14F-4D97-AF65-F5344CB8AC3E}">
        <p14:creationId xmlns:p14="http://schemas.microsoft.com/office/powerpoint/2010/main" val="42888288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4306661"/>
          </a:xfrm>
        </p:spPr>
        <p:txBody>
          <a:bodyPr anchor="t">
            <a:normAutofit/>
          </a:bodyPr>
          <a:lstStyle/>
          <a:p>
            <a:pPr>
              <a:spcBef>
                <a:spcPts val="1200"/>
              </a:spcBef>
            </a:pPr>
            <a:r>
              <a:rPr lang="da-DK" sz="4100" dirty="0"/>
              <a:t>Dag 6: Nær ved og langt borte</a:t>
            </a:r>
            <a:br>
              <a:rPr lang="da-DK" sz="4100" dirty="0"/>
            </a:br>
            <a:br>
              <a:rPr lang="da-DK" sz="3500" dirty="0"/>
            </a:br>
            <a:br>
              <a:rPr lang="da-DK" sz="3500" dirty="0"/>
            </a:br>
            <a:r>
              <a:rPr lang="da-DK" sz="2400" dirty="0"/>
              <a:t>Apostlenes Gerninger 1,8:</a:t>
            </a:r>
            <a:br>
              <a:rPr lang="da-DK" sz="2400" dirty="0"/>
            </a:br>
            <a:br>
              <a:rPr lang="da-DK" sz="600" dirty="0"/>
            </a:br>
            <a:r>
              <a:rPr lang="da-DK" sz="3500" dirty="0"/>
              <a:t>I skal være mine vidner lige</a:t>
            </a:r>
            <a:br>
              <a:rPr lang="da-DK" sz="3500" dirty="0"/>
            </a:br>
            <a:r>
              <a:rPr lang="da-DK" sz="3500" dirty="0"/>
              <a:t>til jordens ende.</a:t>
            </a: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Tree>
    <p:extLst>
      <p:ext uri="{BB962C8B-B14F-4D97-AF65-F5344CB8AC3E}">
        <p14:creationId xmlns:p14="http://schemas.microsoft.com/office/powerpoint/2010/main" val="34090520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rmAutofit fontScale="90000"/>
          </a:bodyPr>
          <a:lstStyle/>
          <a:p>
            <a:pPr>
              <a:spcBef>
                <a:spcPts val="1200"/>
              </a:spcBef>
            </a:pPr>
            <a:r>
              <a:rPr lang="da-DK" sz="4600" dirty="0"/>
              <a:t>Bøn</a:t>
            </a:r>
            <a:br>
              <a:rPr lang="da-DK" sz="3500" dirty="0"/>
            </a:br>
            <a:endParaRPr lang="da-DK" sz="35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6126481" cy="3662156"/>
          </a:xfrm>
          <a:prstGeom prst="rect">
            <a:avLst/>
          </a:prstGeom>
          <a:noFill/>
        </p:spPr>
        <p:txBody>
          <a:bodyPr wrap="square" rtlCol="0">
            <a:spAutoFit/>
          </a:bodyPr>
          <a:lstStyle/>
          <a:p>
            <a:pPr marL="342900" indent="-342900">
              <a:lnSpc>
                <a:spcPct val="114000"/>
              </a:lnSpc>
              <a:spcAft>
                <a:spcPts val="600"/>
              </a:spcAft>
              <a:buFont typeface="Arial" panose="020B0604020202020204" pitchFamily="34" charset="0"/>
              <a:buChar char="•"/>
            </a:pPr>
            <a:r>
              <a:rPr lang="da-DK" sz="2400" dirty="0"/>
              <a:t>Tak, Herre, fordi du betror os at bære de gode nyheder videre og for hjælpen og kraften til det.</a:t>
            </a:r>
          </a:p>
          <a:p>
            <a:pPr marL="342900" indent="-342900">
              <a:lnSpc>
                <a:spcPct val="114000"/>
              </a:lnSpc>
              <a:spcAft>
                <a:spcPts val="600"/>
              </a:spcAft>
              <a:buFont typeface="Arial" panose="020B0604020202020204" pitchFamily="34" charset="0"/>
              <a:buChar char="•"/>
            </a:pPr>
            <a:r>
              <a:rPr lang="da-DK" sz="2400" dirty="0"/>
              <a:t>Tak for dem, der bragte evangeliet til os.</a:t>
            </a:r>
          </a:p>
          <a:p>
            <a:pPr marL="342900" indent="-342900">
              <a:lnSpc>
                <a:spcPct val="114000"/>
              </a:lnSpc>
              <a:spcAft>
                <a:spcPts val="600"/>
              </a:spcAft>
              <a:buFont typeface="Arial" panose="020B0604020202020204" pitchFamily="34" charset="0"/>
              <a:buChar char="•"/>
            </a:pPr>
            <a:r>
              <a:rPr lang="da-DK" sz="2400" dirty="0"/>
              <a:t>Vi bekender, at vi ikke altid deler evangeliet med andre.</a:t>
            </a:r>
          </a:p>
          <a:p>
            <a:pPr marL="342900" indent="-342900">
              <a:lnSpc>
                <a:spcPct val="114000"/>
              </a:lnSpc>
              <a:spcAft>
                <a:spcPts val="600"/>
              </a:spcAft>
              <a:buFont typeface="Arial" panose="020B0604020202020204" pitchFamily="34" charset="0"/>
              <a:buChar char="•"/>
            </a:pPr>
            <a:r>
              <a:rPr lang="da-DK" sz="2400" dirty="0"/>
              <a:t>Vi beder om, at du vil hjælpe os til at være dine vidner der, hvor vi er.</a:t>
            </a:r>
          </a:p>
        </p:txBody>
      </p:sp>
    </p:spTree>
    <p:extLst>
      <p:ext uri="{BB962C8B-B14F-4D97-AF65-F5344CB8AC3E}">
        <p14:creationId xmlns:p14="http://schemas.microsoft.com/office/powerpoint/2010/main" val="2605354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2368815" cy="1978106"/>
          </a:xfrm>
          <a:prstGeom prst="rect">
            <a:avLst/>
          </a:prstGeom>
          <a:noFill/>
        </p:spPr>
        <p:txBody>
          <a:bodyPr wrap="square" rtlCol="0">
            <a:spAutoFit/>
          </a:bodyPr>
          <a:lstStyle/>
          <a:p>
            <a:pPr>
              <a:lnSpc>
                <a:spcPct val="114000"/>
              </a:lnSpc>
              <a:spcAft>
                <a:spcPts val="600"/>
              </a:spcAft>
            </a:pPr>
            <a:r>
              <a:rPr lang="da-DK" sz="2400" dirty="0"/>
              <a:t>Du skaber liv,</a:t>
            </a:r>
          </a:p>
          <a:p>
            <a:pPr>
              <a:lnSpc>
                <a:spcPct val="114000"/>
              </a:lnSpc>
              <a:spcAft>
                <a:spcPts val="600"/>
              </a:spcAft>
            </a:pPr>
            <a:r>
              <a:rPr lang="da-DK" sz="2400" dirty="0"/>
              <a:t>du gnister lys,</a:t>
            </a:r>
          </a:p>
          <a:p>
            <a:pPr>
              <a:lnSpc>
                <a:spcPct val="114000"/>
              </a:lnSpc>
              <a:spcAft>
                <a:spcPts val="600"/>
              </a:spcAft>
            </a:pPr>
            <a:r>
              <a:rPr lang="da-DK" sz="2400" dirty="0"/>
              <a:t>du bringer håb,</a:t>
            </a:r>
          </a:p>
          <a:p>
            <a:pPr>
              <a:lnSpc>
                <a:spcPct val="114000"/>
              </a:lnSpc>
              <a:spcAft>
                <a:spcPts val="600"/>
              </a:spcAft>
            </a:pPr>
            <a:r>
              <a:rPr lang="da-DK" sz="2400" dirty="0"/>
              <a:t>du forvandler.</a:t>
            </a:r>
          </a:p>
        </p:txBody>
      </p:sp>
      <p:sp>
        <p:nvSpPr>
          <p:cNvPr id="2" name="Tekstfelt 1">
            <a:extLst>
              <a:ext uri="{FF2B5EF4-FFF2-40B4-BE49-F238E27FC236}">
                <a16:creationId xmlns:a16="http://schemas.microsoft.com/office/drawing/2014/main" id="{3C9E64A4-940A-523C-A8E1-76C72968DF43}"/>
              </a:ext>
            </a:extLst>
          </p:cNvPr>
          <p:cNvSpPr txBox="1"/>
          <p:nvPr/>
        </p:nvSpPr>
        <p:spPr>
          <a:xfrm>
            <a:off x="3950897" y="1526276"/>
            <a:ext cx="2689391" cy="3449406"/>
          </a:xfrm>
          <a:prstGeom prst="rect">
            <a:avLst/>
          </a:prstGeom>
          <a:noFill/>
        </p:spPr>
        <p:txBody>
          <a:bodyPr wrap="none" rtlCol="0">
            <a:spAutoFit/>
          </a:bodyPr>
          <a:lstStyle/>
          <a:p>
            <a:pPr>
              <a:lnSpc>
                <a:spcPct val="114000"/>
              </a:lnSpc>
              <a:spcAft>
                <a:spcPts val="600"/>
              </a:spcAft>
            </a:pPr>
            <a:r>
              <a:rPr lang="da-DK" sz="2400" dirty="0"/>
              <a:t>Jesus, led os</a:t>
            </a:r>
          </a:p>
          <a:p>
            <a:pPr>
              <a:lnSpc>
                <a:spcPct val="114000"/>
              </a:lnSpc>
              <a:spcAft>
                <a:spcPts val="600"/>
              </a:spcAft>
            </a:pPr>
            <a:r>
              <a:rPr lang="da-DK" sz="2400" dirty="0"/>
              <a:t>i ord og handling.</a:t>
            </a:r>
          </a:p>
          <a:p>
            <a:pPr>
              <a:lnSpc>
                <a:spcPct val="114000"/>
              </a:lnSpc>
              <a:spcAft>
                <a:spcPts val="600"/>
              </a:spcAft>
            </a:pPr>
            <a:r>
              <a:rPr lang="da-DK" sz="2400" dirty="0"/>
              <a:t>Vi vil gå ud,</a:t>
            </a:r>
          </a:p>
          <a:p>
            <a:pPr>
              <a:lnSpc>
                <a:spcPct val="114000"/>
              </a:lnSpc>
              <a:spcAft>
                <a:spcPts val="600"/>
              </a:spcAft>
            </a:pPr>
            <a:r>
              <a:rPr lang="da-DK" sz="2400" dirty="0"/>
              <a:t>send os, o Gud!</a:t>
            </a:r>
          </a:p>
          <a:p>
            <a:pPr>
              <a:lnSpc>
                <a:spcPct val="114000"/>
              </a:lnSpc>
              <a:spcAft>
                <a:spcPts val="600"/>
              </a:spcAft>
            </a:pPr>
            <a:endParaRPr lang="da-DK" sz="2400" dirty="0"/>
          </a:p>
          <a:p>
            <a:pPr>
              <a:lnSpc>
                <a:spcPct val="114000"/>
              </a:lnSpc>
              <a:spcAft>
                <a:spcPts val="600"/>
              </a:spcAft>
            </a:pPr>
            <a:r>
              <a:rPr lang="da-DK" sz="2400" dirty="0"/>
              <a:t>Hør vor sang!</a:t>
            </a:r>
          </a:p>
          <a:p>
            <a:endParaRPr lang="da-DK" sz="2400" dirty="0"/>
          </a:p>
        </p:txBody>
      </p:sp>
      <p:sp>
        <p:nvSpPr>
          <p:cNvPr id="4" name="Tekstfelt 3">
            <a:extLst>
              <a:ext uri="{FF2B5EF4-FFF2-40B4-BE49-F238E27FC236}">
                <a16:creationId xmlns:a16="http://schemas.microsoft.com/office/drawing/2014/main" id="{DDDB0CDC-FE1B-6BAD-9F60-C00D821BA547}"/>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10735353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Indsamling: Sri Lanka</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698741" y="1515291"/>
            <a:ext cx="6250700" cy="3876189"/>
          </a:xfrm>
          <a:prstGeom prst="rect">
            <a:avLst/>
          </a:prstGeom>
          <a:noFill/>
        </p:spPr>
        <p:txBody>
          <a:bodyPr wrap="square" rtlCol="0">
            <a:spAutoFit/>
          </a:bodyPr>
          <a:lstStyle/>
          <a:p>
            <a:pPr>
              <a:lnSpc>
                <a:spcPct val="114000"/>
              </a:lnSpc>
              <a:spcAft>
                <a:spcPts val="600"/>
              </a:spcAft>
            </a:pPr>
            <a:r>
              <a:rPr lang="da-DK" sz="1600" dirty="0"/>
              <a:t>Der er voldsomme etniske og religiøse spændinger på Sri Lanka, og bomber som på påskedag 2019 er desværre ikke enestående. Særligt ekstremistiske muslimske og radikale hindu-grupper udøver trusler og vold mod kristne. Evangelisk Alliance på Sri Lanka gør, hvad de kan, for at hjælpe kirkerne, og derfor registrerer de bl.a. trusler og voldelige overfald. De har siden 2009 registreret mere end 1.000 tilfælde af diskrimination, trusler og vold.</a:t>
            </a:r>
          </a:p>
          <a:p>
            <a:pPr>
              <a:lnSpc>
                <a:spcPct val="114000"/>
              </a:lnSpc>
              <a:spcAft>
                <a:spcPts val="600"/>
              </a:spcAft>
            </a:pPr>
            <a:r>
              <a:rPr lang="da-DK" sz="1600" dirty="0"/>
              <a:t>Ofte er det præster og deres familier, som rammes særlig hårdt. Derfor vil de gerne kunne tilbyde dem professionel hjælp til at leve med familie og i tjeneste i kirken under disse svære forhold.</a:t>
            </a:r>
          </a:p>
          <a:p>
            <a:pPr>
              <a:lnSpc>
                <a:spcPct val="114000"/>
              </a:lnSpc>
              <a:spcAft>
                <a:spcPts val="600"/>
              </a:spcAft>
            </a:pPr>
            <a:r>
              <a:rPr lang="da-DK" sz="1600" dirty="0"/>
              <a:t>I 2024 samler vi ind til det projekt i bedeugen. Lad os bede for dem, og lad os støtte dem med det, vi har fået givet.</a:t>
            </a:r>
          </a:p>
        </p:txBody>
      </p:sp>
      <p:sp>
        <p:nvSpPr>
          <p:cNvPr id="2" name="Tekstfelt 1">
            <a:extLst>
              <a:ext uri="{FF2B5EF4-FFF2-40B4-BE49-F238E27FC236}">
                <a16:creationId xmlns:a16="http://schemas.microsoft.com/office/drawing/2014/main" id="{8F6BCF3C-6B10-09B1-888F-852AB2E3FB5F}"/>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150738239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2368815" cy="1978106"/>
          </a:xfrm>
          <a:prstGeom prst="rect">
            <a:avLst/>
          </a:prstGeom>
          <a:noFill/>
        </p:spPr>
        <p:txBody>
          <a:bodyPr wrap="square" rtlCol="0">
            <a:spAutoFit/>
          </a:bodyPr>
          <a:lstStyle/>
          <a:p>
            <a:pPr>
              <a:lnSpc>
                <a:spcPct val="114000"/>
              </a:lnSpc>
              <a:spcAft>
                <a:spcPts val="600"/>
              </a:spcAft>
            </a:pPr>
            <a:r>
              <a:rPr lang="da-DK" sz="2400" dirty="0"/>
              <a:t>Du skaber liv,</a:t>
            </a:r>
          </a:p>
          <a:p>
            <a:pPr>
              <a:lnSpc>
                <a:spcPct val="114000"/>
              </a:lnSpc>
              <a:spcAft>
                <a:spcPts val="600"/>
              </a:spcAft>
            </a:pPr>
            <a:r>
              <a:rPr lang="da-DK" sz="2400" dirty="0"/>
              <a:t>du gnister lys,</a:t>
            </a:r>
          </a:p>
          <a:p>
            <a:pPr>
              <a:lnSpc>
                <a:spcPct val="114000"/>
              </a:lnSpc>
              <a:spcAft>
                <a:spcPts val="600"/>
              </a:spcAft>
            </a:pPr>
            <a:r>
              <a:rPr lang="da-DK" sz="2400" dirty="0"/>
              <a:t>du bringer håb,</a:t>
            </a:r>
          </a:p>
          <a:p>
            <a:pPr>
              <a:lnSpc>
                <a:spcPct val="114000"/>
              </a:lnSpc>
              <a:spcAft>
                <a:spcPts val="600"/>
              </a:spcAft>
            </a:pPr>
            <a:r>
              <a:rPr lang="da-DK" sz="2400" dirty="0"/>
              <a:t>du forvandler.</a:t>
            </a:r>
          </a:p>
        </p:txBody>
      </p:sp>
      <p:sp>
        <p:nvSpPr>
          <p:cNvPr id="2" name="Tekstfelt 1">
            <a:extLst>
              <a:ext uri="{FF2B5EF4-FFF2-40B4-BE49-F238E27FC236}">
                <a16:creationId xmlns:a16="http://schemas.microsoft.com/office/drawing/2014/main" id="{3C9E64A4-940A-523C-A8E1-76C72968DF43}"/>
              </a:ext>
            </a:extLst>
          </p:cNvPr>
          <p:cNvSpPr txBox="1"/>
          <p:nvPr/>
        </p:nvSpPr>
        <p:spPr>
          <a:xfrm>
            <a:off x="3950897" y="1526276"/>
            <a:ext cx="2689391" cy="3449406"/>
          </a:xfrm>
          <a:prstGeom prst="rect">
            <a:avLst/>
          </a:prstGeom>
          <a:noFill/>
        </p:spPr>
        <p:txBody>
          <a:bodyPr wrap="none" rtlCol="0">
            <a:spAutoFit/>
          </a:bodyPr>
          <a:lstStyle/>
          <a:p>
            <a:pPr>
              <a:lnSpc>
                <a:spcPct val="114000"/>
              </a:lnSpc>
              <a:spcAft>
                <a:spcPts val="600"/>
              </a:spcAft>
            </a:pPr>
            <a:r>
              <a:rPr lang="da-DK" sz="2400" dirty="0"/>
              <a:t>Jesus, led os</a:t>
            </a:r>
          </a:p>
          <a:p>
            <a:pPr>
              <a:lnSpc>
                <a:spcPct val="114000"/>
              </a:lnSpc>
              <a:spcAft>
                <a:spcPts val="600"/>
              </a:spcAft>
            </a:pPr>
            <a:r>
              <a:rPr lang="da-DK" sz="2400" dirty="0"/>
              <a:t>i ord og handling.</a:t>
            </a:r>
          </a:p>
          <a:p>
            <a:pPr>
              <a:lnSpc>
                <a:spcPct val="114000"/>
              </a:lnSpc>
              <a:spcAft>
                <a:spcPts val="600"/>
              </a:spcAft>
            </a:pPr>
            <a:r>
              <a:rPr lang="da-DK" sz="2400" dirty="0"/>
              <a:t>Vi vil gå ud,</a:t>
            </a:r>
          </a:p>
          <a:p>
            <a:pPr>
              <a:lnSpc>
                <a:spcPct val="114000"/>
              </a:lnSpc>
              <a:spcAft>
                <a:spcPts val="600"/>
              </a:spcAft>
            </a:pPr>
            <a:r>
              <a:rPr lang="da-DK" sz="2400" dirty="0"/>
              <a:t>send os, o Gud!</a:t>
            </a:r>
          </a:p>
          <a:p>
            <a:pPr>
              <a:lnSpc>
                <a:spcPct val="114000"/>
              </a:lnSpc>
              <a:spcAft>
                <a:spcPts val="600"/>
              </a:spcAft>
            </a:pPr>
            <a:endParaRPr lang="da-DK" sz="2400" dirty="0"/>
          </a:p>
          <a:p>
            <a:pPr>
              <a:lnSpc>
                <a:spcPct val="114000"/>
              </a:lnSpc>
              <a:spcAft>
                <a:spcPts val="600"/>
              </a:spcAft>
            </a:pPr>
            <a:r>
              <a:rPr lang="da-DK" sz="2400" dirty="0"/>
              <a:t>Hør vor sang!</a:t>
            </a:r>
          </a:p>
          <a:p>
            <a:endParaRPr lang="da-DK" sz="2400" dirty="0"/>
          </a:p>
        </p:txBody>
      </p:sp>
      <p:sp>
        <p:nvSpPr>
          <p:cNvPr id="4" name="Tekstfelt 3">
            <a:extLst>
              <a:ext uri="{FF2B5EF4-FFF2-40B4-BE49-F238E27FC236}">
                <a16:creationId xmlns:a16="http://schemas.microsoft.com/office/drawing/2014/main" id="{DDDB0CDC-FE1B-6BAD-9F60-C00D821BA547}"/>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14610160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320CD32F-7023-7BD9-B2BA-6ED6486B2612}"/>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324267527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2368815" cy="2476062"/>
          </a:xfrm>
          <a:prstGeom prst="rect">
            <a:avLst/>
          </a:prstGeom>
          <a:noFill/>
        </p:spPr>
        <p:txBody>
          <a:bodyPr wrap="square" rtlCol="0">
            <a:spAutoFit/>
          </a:bodyPr>
          <a:lstStyle/>
          <a:p>
            <a:pPr>
              <a:lnSpc>
                <a:spcPct val="114000"/>
              </a:lnSpc>
              <a:spcAft>
                <a:spcPts val="600"/>
              </a:spcAft>
            </a:pPr>
            <a:r>
              <a:rPr lang="da-DK" sz="2400" dirty="0"/>
              <a:t>Du skaber liv,</a:t>
            </a:r>
          </a:p>
          <a:p>
            <a:pPr>
              <a:lnSpc>
                <a:spcPct val="114000"/>
              </a:lnSpc>
              <a:spcAft>
                <a:spcPts val="600"/>
              </a:spcAft>
            </a:pPr>
            <a:r>
              <a:rPr lang="da-DK" sz="2400" dirty="0"/>
              <a:t>du gnister lys,</a:t>
            </a:r>
          </a:p>
          <a:p>
            <a:pPr>
              <a:lnSpc>
                <a:spcPct val="114000"/>
              </a:lnSpc>
              <a:spcAft>
                <a:spcPts val="600"/>
              </a:spcAft>
            </a:pPr>
            <a:r>
              <a:rPr lang="da-DK" sz="2400" dirty="0"/>
              <a:t>du bringer håb,</a:t>
            </a:r>
          </a:p>
          <a:p>
            <a:pPr>
              <a:lnSpc>
                <a:spcPct val="114000"/>
              </a:lnSpc>
              <a:spcAft>
                <a:spcPts val="600"/>
              </a:spcAft>
            </a:pPr>
            <a:r>
              <a:rPr lang="da-DK" sz="2400" dirty="0"/>
              <a:t>du forvandler.</a:t>
            </a:r>
          </a:p>
          <a:p>
            <a:pPr>
              <a:lnSpc>
                <a:spcPct val="114000"/>
              </a:lnSpc>
              <a:spcAft>
                <a:spcPts val="600"/>
              </a:spcAft>
            </a:pPr>
            <a:endParaRPr lang="da-DK" sz="2400" dirty="0"/>
          </a:p>
        </p:txBody>
      </p:sp>
      <p:sp>
        <p:nvSpPr>
          <p:cNvPr id="2" name="Tekstfelt 1">
            <a:extLst>
              <a:ext uri="{FF2B5EF4-FFF2-40B4-BE49-F238E27FC236}">
                <a16:creationId xmlns:a16="http://schemas.microsoft.com/office/drawing/2014/main" id="{3C9E64A4-940A-523C-A8E1-76C72968DF43}"/>
              </a:ext>
            </a:extLst>
          </p:cNvPr>
          <p:cNvSpPr txBox="1"/>
          <p:nvPr/>
        </p:nvSpPr>
        <p:spPr>
          <a:xfrm>
            <a:off x="3950897" y="1526276"/>
            <a:ext cx="2689391" cy="3449406"/>
          </a:xfrm>
          <a:prstGeom prst="rect">
            <a:avLst/>
          </a:prstGeom>
          <a:noFill/>
        </p:spPr>
        <p:txBody>
          <a:bodyPr wrap="none" rtlCol="0">
            <a:spAutoFit/>
          </a:bodyPr>
          <a:lstStyle/>
          <a:p>
            <a:pPr>
              <a:lnSpc>
                <a:spcPct val="114000"/>
              </a:lnSpc>
              <a:spcAft>
                <a:spcPts val="600"/>
              </a:spcAft>
            </a:pPr>
            <a:r>
              <a:rPr lang="da-DK" sz="2400" dirty="0"/>
              <a:t>Jesus, led os</a:t>
            </a:r>
          </a:p>
          <a:p>
            <a:pPr>
              <a:lnSpc>
                <a:spcPct val="114000"/>
              </a:lnSpc>
              <a:spcAft>
                <a:spcPts val="600"/>
              </a:spcAft>
            </a:pPr>
            <a:r>
              <a:rPr lang="da-DK" sz="2400" dirty="0"/>
              <a:t>i ord og handling.</a:t>
            </a:r>
          </a:p>
          <a:p>
            <a:pPr>
              <a:lnSpc>
                <a:spcPct val="114000"/>
              </a:lnSpc>
              <a:spcAft>
                <a:spcPts val="600"/>
              </a:spcAft>
            </a:pPr>
            <a:r>
              <a:rPr lang="da-DK" sz="2400" dirty="0"/>
              <a:t>Vi vil gå ud,</a:t>
            </a:r>
          </a:p>
          <a:p>
            <a:pPr>
              <a:lnSpc>
                <a:spcPct val="114000"/>
              </a:lnSpc>
              <a:spcAft>
                <a:spcPts val="600"/>
              </a:spcAft>
            </a:pPr>
            <a:r>
              <a:rPr lang="da-DK" sz="2400" dirty="0"/>
              <a:t>send os, o Gud!</a:t>
            </a:r>
          </a:p>
          <a:p>
            <a:pPr>
              <a:lnSpc>
                <a:spcPct val="114000"/>
              </a:lnSpc>
              <a:spcAft>
                <a:spcPts val="600"/>
              </a:spcAft>
            </a:pPr>
            <a:endParaRPr lang="da-DK" sz="2400" dirty="0"/>
          </a:p>
          <a:p>
            <a:pPr>
              <a:lnSpc>
                <a:spcPct val="114000"/>
              </a:lnSpc>
              <a:spcAft>
                <a:spcPts val="600"/>
              </a:spcAft>
            </a:pPr>
            <a:r>
              <a:rPr lang="da-DK" sz="2400" dirty="0"/>
              <a:t>Hør vor sang!</a:t>
            </a:r>
          </a:p>
          <a:p>
            <a:endParaRPr lang="da-DK" sz="2400" dirty="0"/>
          </a:p>
        </p:txBody>
      </p:sp>
      <p:sp>
        <p:nvSpPr>
          <p:cNvPr id="4" name="Tekstfelt 3">
            <a:extLst>
              <a:ext uri="{FF2B5EF4-FFF2-40B4-BE49-F238E27FC236}">
                <a16:creationId xmlns:a16="http://schemas.microsoft.com/office/drawing/2014/main" id="{9BC54A4D-2CFA-000E-8BF6-3D6BF32322C1}"/>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31283980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EFD73471-8FA1-5A13-C54A-83379F9752F1}"/>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40116929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8" y="1515291"/>
            <a:ext cx="6164437" cy="2476062"/>
          </a:xfrm>
          <a:prstGeom prst="rect">
            <a:avLst/>
          </a:prstGeom>
          <a:noFill/>
        </p:spPr>
        <p:txBody>
          <a:bodyPr wrap="square" rtlCol="0">
            <a:spAutoFit/>
          </a:bodyPr>
          <a:lstStyle/>
          <a:p>
            <a:pPr>
              <a:lnSpc>
                <a:spcPct val="114000"/>
              </a:lnSpc>
              <a:spcAft>
                <a:spcPts val="600"/>
              </a:spcAft>
            </a:pPr>
            <a:r>
              <a:rPr lang="da-DK" sz="2400" dirty="0"/>
              <a:t>Du bryder lænker</a:t>
            </a:r>
          </a:p>
          <a:p>
            <a:pPr>
              <a:lnSpc>
                <a:spcPct val="114000"/>
              </a:lnSpc>
              <a:spcAft>
                <a:spcPts val="600"/>
              </a:spcAft>
            </a:pPr>
            <a:r>
              <a:rPr lang="da-DK" sz="2400" dirty="0"/>
              <a:t>– sætter sjæle fri til et liv i nåde,</a:t>
            </a:r>
          </a:p>
          <a:p>
            <a:pPr>
              <a:lnSpc>
                <a:spcPct val="114000"/>
              </a:lnSpc>
              <a:spcAft>
                <a:spcPts val="600"/>
              </a:spcAft>
            </a:pPr>
            <a:r>
              <a:rPr lang="da-DK" sz="2400" dirty="0"/>
              <a:t>du heler brudte hjerter og læger gamle ar.</a:t>
            </a:r>
          </a:p>
          <a:p>
            <a:pPr>
              <a:lnSpc>
                <a:spcPct val="114000"/>
              </a:lnSpc>
              <a:spcAft>
                <a:spcPts val="600"/>
              </a:spcAft>
            </a:pPr>
            <a:r>
              <a:rPr lang="da-DK" sz="2400" dirty="0"/>
              <a:t>Du er vor redningskrans, og vi synger:</a:t>
            </a:r>
          </a:p>
          <a:p>
            <a:pPr>
              <a:lnSpc>
                <a:spcPct val="114000"/>
              </a:lnSpc>
              <a:spcAft>
                <a:spcPts val="600"/>
              </a:spcAft>
            </a:pPr>
            <a:r>
              <a:rPr lang="da-DK" sz="2400" dirty="0"/>
              <a:t>Ære være Gud – vor Far!</a:t>
            </a:r>
          </a:p>
        </p:txBody>
      </p:sp>
      <p:sp>
        <p:nvSpPr>
          <p:cNvPr id="2" name="Tekstfelt 1">
            <a:extLst>
              <a:ext uri="{FF2B5EF4-FFF2-40B4-BE49-F238E27FC236}">
                <a16:creationId xmlns:a16="http://schemas.microsoft.com/office/drawing/2014/main" id="{F6B76744-133C-0B5B-5EDF-A6CB99D440FB}"/>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291447062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8" y="1515291"/>
            <a:ext cx="6280891" cy="2974019"/>
          </a:xfrm>
          <a:prstGeom prst="rect">
            <a:avLst/>
          </a:prstGeom>
          <a:noFill/>
        </p:spPr>
        <p:txBody>
          <a:bodyPr wrap="square" rtlCol="0">
            <a:spAutoFit/>
          </a:bodyPr>
          <a:lstStyle/>
          <a:p>
            <a:pPr>
              <a:lnSpc>
                <a:spcPct val="114000"/>
              </a:lnSpc>
              <a:spcAft>
                <a:spcPts val="600"/>
              </a:spcAft>
            </a:pPr>
            <a:r>
              <a:rPr lang="da-DK" sz="2400" dirty="0"/>
              <a:t>Du tog vor skyld og skam</a:t>
            </a:r>
          </a:p>
          <a:p>
            <a:pPr>
              <a:lnSpc>
                <a:spcPct val="114000"/>
              </a:lnSpc>
              <a:spcAft>
                <a:spcPts val="600"/>
              </a:spcAft>
            </a:pPr>
            <a:r>
              <a:rPr lang="da-DK" sz="2400" dirty="0"/>
              <a:t>og </a:t>
            </a:r>
            <a:r>
              <a:rPr lang="da-DK" sz="2400" dirty="0" err="1"/>
              <a:t>fæstned</a:t>
            </a:r>
            <a:r>
              <a:rPr lang="da-DK" sz="2400" dirty="0"/>
              <a:t>’ det til korset,</a:t>
            </a:r>
          </a:p>
          <a:p>
            <a:pPr>
              <a:lnSpc>
                <a:spcPct val="114000"/>
              </a:lnSpc>
              <a:spcAft>
                <a:spcPts val="600"/>
              </a:spcAft>
            </a:pPr>
            <a:r>
              <a:rPr lang="da-DK" sz="2400" dirty="0"/>
              <a:t>velsign os, Gud,</a:t>
            </a:r>
          </a:p>
          <a:p>
            <a:pPr>
              <a:lnSpc>
                <a:spcPct val="114000"/>
              </a:lnSpc>
              <a:spcAft>
                <a:spcPts val="600"/>
              </a:spcAft>
            </a:pPr>
            <a:r>
              <a:rPr lang="da-DK" sz="2400" dirty="0"/>
              <a:t>så vi kan vær’ til velsignelse.</a:t>
            </a:r>
          </a:p>
          <a:p>
            <a:pPr>
              <a:lnSpc>
                <a:spcPct val="114000"/>
              </a:lnSpc>
              <a:spcAft>
                <a:spcPts val="600"/>
              </a:spcAft>
            </a:pPr>
            <a:r>
              <a:rPr lang="da-DK" sz="2400" dirty="0"/>
              <a:t>Din kærlighed til os er uendelig,</a:t>
            </a:r>
          </a:p>
          <a:p>
            <a:pPr>
              <a:lnSpc>
                <a:spcPct val="114000"/>
              </a:lnSpc>
              <a:spcAft>
                <a:spcPts val="600"/>
              </a:spcAft>
            </a:pPr>
            <a:r>
              <a:rPr lang="da-DK" sz="2400" dirty="0"/>
              <a:t>//: ære være Gud – vor Far! ://</a:t>
            </a:r>
          </a:p>
        </p:txBody>
      </p:sp>
      <p:sp>
        <p:nvSpPr>
          <p:cNvPr id="2" name="Tekstfelt 1">
            <a:extLst>
              <a:ext uri="{FF2B5EF4-FFF2-40B4-BE49-F238E27FC236}">
                <a16:creationId xmlns:a16="http://schemas.microsoft.com/office/drawing/2014/main" id="{5B762956-E448-3806-4CAE-450163094CF0}"/>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83129431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7460F9B0-E977-1D9B-FBB3-44E3824CCCD5}"/>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429337760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C47C8E-D6C7-034D-C1BA-BE5887820473}"/>
              </a:ext>
            </a:extLst>
          </p:cNvPr>
          <p:cNvSpPr>
            <a:spLocks noGrp="1"/>
          </p:cNvSpPr>
          <p:nvPr>
            <p:ph type="title"/>
          </p:nvPr>
        </p:nvSpPr>
        <p:spPr/>
        <p:txBody>
          <a:bodyPr/>
          <a:lstStyle/>
          <a:p>
            <a:r>
              <a:rPr lang="da-DK" dirty="0"/>
              <a:t>Dag 7</a:t>
            </a:r>
          </a:p>
        </p:txBody>
      </p:sp>
      <p:sp>
        <p:nvSpPr>
          <p:cNvPr id="3" name="Pladsholder til tekst 2">
            <a:extLst>
              <a:ext uri="{FF2B5EF4-FFF2-40B4-BE49-F238E27FC236}">
                <a16:creationId xmlns:a16="http://schemas.microsoft.com/office/drawing/2014/main" id="{1939B5E8-17A9-A0CC-B4FD-46B1F41A8CED}"/>
              </a:ext>
            </a:extLst>
          </p:cNvPr>
          <p:cNvSpPr>
            <a:spLocks noGrp="1"/>
          </p:cNvSpPr>
          <p:nvPr>
            <p:ph type="body" idx="1"/>
          </p:nvPr>
        </p:nvSpPr>
        <p:spPr/>
        <p:txBody>
          <a:bodyPr/>
          <a:lstStyle/>
          <a:p>
            <a:r>
              <a:rPr lang="da-DK" dirty="0"/>
              <a:t>Hele verden: Også »de andre«</a:t>
            </a:r>
          </a:p>
        </p:txBody>
      </p:sp>
      <p:pic>
        <p:nvPicPr>
          <p:cNvPr id="4" name="Billede 3" descr="Et billede, der indeholder cirkel, Børnekunst, kunst, Farverigt&#10;&#10;Automatisk genereret beskrivelse">
            <a:extLst>
              <a:ext uri="{FF2B5EF4-FFF2-40B4-BE49-F238E27FC236}">
                <a16:creationId xmlns:a16="http://schemas.microsoft.com/office/drawing/2014/main" id="{E99F53E0-6CFD-DEE4-E6A7-18005B945134}"/>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6" name="Billede 5">
            <a:extLst>
              <a:ext uri="{FF2B5EF4-FFF2-40B4-BE49-F238E27FC236}">
                <a16:creationId xmlns:a16="http://schemas.microsoft.com/office/drawing/2014/main" id="{73322847-32C8-04C8-0CE2-4325BF239E23}"/>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7" name="Tekstfelt 6">
            <a:extLst>
              <a:ext uri="{FF2B5EF4-FFF2-40B4-BE49-F238E27FC236}">
                <a16:creationId xmlns:a16="http://schemas.microsoft.com/office/drawing/2014/main" id="{18F14344-4C88-888A-9549-D225C8E5FAD2}"/>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Tree>
    <p:extLst>
      <p:ext uri="{BB962C8B-B14F-4D97-AF65-F5344CB8AC3E}">
        <p14:creationId xmlns:p14="http://schemas.microsoft.com/office/powerpoint/2010/main" val="229200413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5588417"/>
          </a:xfrm>
        </p:spPr>
        <p:txBody>
          <a:bodyPr anchor="t">
            <a:normAutofit/>
          </a:bodyPr>
          <a:lstStyle/>
          <a:p>
            <a:pPr>
              <a:spcBef>
                <a:spcPts val="1200"/>
              </a:spcBef>
            </a:pPr>
            <a:r>
              <a:rPr lang="da-DK" sz="4100" dirty="0"/>
              <a:t>Dag 7: Også »de andre«</a:t>
            </a:r>
            <a:br>
              <a:rPr lang="da-DK" sz="4100" dirty="0"/>
            </a:br>
            <a:br>
              <a:rPr lang="da-DK" sz="3500" dirty="0"/>
            </a:br>
            <a:br>
              <a:rPr lang="da-DK" sz="3500" dirty="0"/>
            </a:br>
            <a:r>
              <a:rPr lang="da-DK" sz="2400" dirty="0"/>
              <a:t>Lukasevangeliet 19,7:</a:t>
            </a:r>
            <a:br>
              <a:rPr lang="da-DK" sz="2400" dirty="0"/>
            </a:br>
            <a:br>
              <a:rPr lang="da-DK" sz="600" dirty="0"/>
            </a:br>
            <a:r>
              <a:rPr lang="da-DK" sz="3500" dirty="0"/>
              <a:t>Men alle, som så det (at</a:t>
            </a:r>
            <a:br>
              <a:rPr lang="da-DK" sz="3500" dirty="0"/>
            </a:br>
            <a:r>
              <a:rPr lang="da-DK" sz="3500" dirty="0"/>
              <a:t>Jesus besøgte tolderen,</a:t>
            </a:r>
            <a:br>
              <a:rPr lang="da-DK" sz="3500" dirty="0"/>
            </a:br>
            <a:r>
              <a:rPr lang="da-DK" sz="3500" dirty="0" err="1"/>
              <a:t>Zakæus</a:t>
            </a:r>
            <a:r>
              <a:rPr lang="da-DK" sz="3500" dirty="0"/>
              <a:t>), gav ondt af sig og</a:t>
            </a:r>
            <a:br>
              <a:rPr lang="da-DK" sz="3500" dirty="0"/>
            </a:br>
            <a:r>
              <a:rPr lang="da-DK" sz="3500" dirty="0"/>
              <a:t>sagde: »Han er gået ind som</a:t>
            </a:r>
            <a:br>
              <a:rPr lang="da-DK" sz="3500" dirty="0"/>
            </a:br>
            <a:r>
              <a:rPr lang="da-DK" sz="3500" dirty="0"/>
              <a:t>gæst hos en syndig mand.«</a:t>
            </a: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Tree>
    <p:extLst>
      <p:ext uri="{BB962C8B-B14F-4D97-AF65-F5344CB8AC3E}">
        <p14:creationId xmlns:p14="http://schemas.microsoft.com/office/powerpoint/2010/main" val="1106909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320CD32F-7023-7BD9-B2BA-6ED6486B2612}"/>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6978548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rmAutofit fontScale="90000"/>
          </a:bodyPr>
          <a:lstStyle/>
          <a:p>
            <a:pPr>
              <a:spcBef>
                <a:spcPts val="1200"/>
              </a:spcBef>
            </a:pPr>
            <a:r>
              <a:rPr lang="da-DK" sz="4600" dirty="0"/>
              <a:t>Bøn</a:t>
            </a:r>
            <a:br>
              <a:rPr lang="da-DK" sz="3500" dirty="0"/>
            </a:br>
            <a:endParaRPr lang="da-DK" sz="35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6126481" cy="4925194"/>
          </a:xfrm>
          <a:prstGeom prst="rect">
            <a:avLst/>
          </a:prstGeom>
          <a:noFill/>
        </p:spPr>
        <p:txBody>
          <a:bodyPr wrap="square" rtlCol="0">
            <a:spAutoFit/>
          </a:bodyPr>
          <a:lstStyle/>
          <a:p>
            <a:pPr marL="342900" indent="-342900">
              <a:lnSpc>
                <a:spcPct val="114000"/>
              </a:lnSpc>
              <a:spcAft>
                <a:spcPts val="600"/>
              </a:spcAft>
              <a:buFont typeface="Arial" panose="020B0604020202020204" pitchFamily="34" charset="0"/>
              <a:buChar char="•"/>
            </a:pPr>
            <a:r>
              <a:rPr lang="da-DK" sz="2400" dirty="0"/>
              <a:t>Tak, Gud, at du har skabt verden mangfoldig med forskellige kulturer og er nærværende i dem alle.</a:t>
            </a:r>
          </a:p>
          <a:p>
            <a:pPr marL="342900" indent="-342900">
              <a:lnSpc>
                <a:spcPct val="114000"/>
              </a:lnSpc>
              <a:spcAft>
                <a:spcPts val="600"/>
              </a:spcAft>
              <a:buFont typeface="Arial" panose="020B0604020202020204" pitchFamily="34" charset="0"/>
              <a:buChar char="•"/>
            </a:pPr>
            <a:r>
              <a:rPr lang="da-DK" sz="2400" dirty="0"/>
              <a:t>Tak, Jesus, for den imødekommenhed og respekt, du viste både jøder, romere og samaritanere</a:t>
            </a:r>
          </a:p>
          <a:p>
            <a:pPr marL="342900" indent="-342900">
              <a:lnSpc>
                <a:spcPct val="114000"/>
              </a:lnSpc>
              <a:spcAft>
                <a:spcPts val="600"/>
              </a:spcAft>
              <a:buFont typeface="Arial" panose="020B0604020202020204" pitchFamily="34" charset="0"/>
              <a:buChar char="•"/>
            </a:pPr>
            <a:r>
              <a:rPr lang="da-DK" sz="2400" dirty="0"/>
              <a:t>Vi bekender, at vi ikke altid møder vores næste, som du møder os.</a:t>
            </a:r>
          </a:p>
          <a:p>
            <a:pPr marL="342900" indent="-342900">
              <a:lnSpc>
                <a:spcPct val="114000"/>
              </a:lnSpc>
              <a:spcAft>
                <a:spcPts val="600"/>
              </a:spcAft>
              <a:buFont typeface="Arial" panose="020B0604020202020204" pitchFamily="34" charset="0"/>
              <a:buChar char="•"/>
            </a:pPr>
            <a:r>
              <a:rPr lang="da-DK" sz="2400" dirty="0"/>
              <a:t>Vi beder dig vise os, hvordan vi kan elske flygtninge og migranter iblandt os.</a:t>
            </a:r>
          </a:p>
        </p:txBody>
      </p:sp>
    </p:spTree>
    <p:extLst>
      <p:ext uri="{BB962C8B-B14F-4D97-AF65-F5344CB8AC3E}">
        <p14:creationId xmlns:p14="http://schemas.microsoft.com/office/powerpoint/2010/main" val="196738318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Indsamling: Sri Lanka</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698741" y="1515291"/>
            <a:ext cx="6250700" cy="3876189"/>
          </a:xfrm>
          <a:prstGeom prst="rect">
            <a:avLst/>
          </a:prstGeom>
          <a:noFill/>
        </p:spPr>
        <p:txBody>
          <a:bodyPr wrap="square" rtlCol="0">
            <a:spAutoFit/>
          </a:bodyPr>
          <a:lstStyle/>
          <a:p>
            <a:pPr>
              <a:lnSpc>
                <a:spcPct val="114000"/>
              </a:lnSpc>
              <a:spcAft>
                <a:spcPts val="600"/>
              </a:spcAft>
            </a:pPr>
            <a:r>
              <a:rPr lang="da-DK" sz="1600" dirty="0"/>
              <a:t>Der er voldsomme etniske og religiøse spændinger på Sri Lanka, og bomber som på påskedag 2019 er desværre ikke enestående. Særligt ekstremistiske muslimske og radikale hindu-grupper udøver trusler og vold mod kristne. Evangelisk Alliance på Sri Lanka gør, hvad de kan, for at hjælpe kirkerne, og derfor registrerer de bl.a. trusler og voldelige overfald. De har siden 2009 registreret mere end 1.000 tilfælde af diskrimination, trusler og vold.</a:t>
            </a:r>
          </a:p>
          <a:p>
            <a:pPr>
              <a:lnSpc>
                <a:spcPct val="114000"/>
              </a:lnSpc>
              <a:spcAft>
                <a:spcPts val="600"/>
              </a:spcAft>
            </a:pPr>
            <a:r>
              <a:rPr lang="da-DK" sz="1600" dirty="0"/>
              <a:t>Ofte er det præster og deres familier, som rammes særlig hårdt. Derfor vil de gerne kunne tilbyde dem professionel hjælp til at leve med familie og i tjeneste i kirken under disse svære forhold.</a:t>
            </a:r>
          </a:p>
          <a:p>
            <a:pPr>
              <a:lnSpc>
                <a:spcPct val="114000"/>
              </a:lnSpc>
              <a:spcAft>
                <a:spcPts val="600"/>
              </a:spcAft>
            </a:pPr>
            <a:r>
              <a:rPr lang="da-DK" sz="1600" dirty="0"/>
              <a:t>I 2024 samler vi ind til det projekt i bedeugen. Lad os bede for dem, og lad os støtte dem med det, vi har fået givet.</a:t>
            </a:r>
          </a:p>
        </p:txBody>
      </p:sp>
      <p:sp>
        <p:nvSpPr>
          <p:cNvPr id="2" name="Tekstfelt 1">
            <a:extLst>
              <a:ext uri="{FF2B5EF4-FFF2-40B4-BE49-F238E27FC236}">
                <a16:creationId xmlns:a16="http://schemas.microsoft.com/office/drawing/2014/main" id="{8F6BCF3C-6B10-09B1-888F-852AB2E3FB5F}"/>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28344833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2368815" cy="1978106"/>
          </a:xfrm>
          <a:prstGeom prst="rect">
            <a:avLst/>
          </a:prstGeom>
          <a:noFill/>
        </p:spPr>
        <p:txBody>
          <a:bodyPr wrap="square" rtlCol="0">
            <a:spAutoFit/>
          </a:bodyPr>
          <a:lstStyle/>
          <a:p>
            <a:pPr>
              <a:lnSpc>
                <a:spcPct val="114000"/>
              </a:lnSpc>
              <a:spcAft>
                <a:spcPts val="600"/>
              </a:spcAft>
            </a:pPr>
            <a:r>
              <a:rPr lang="da-DK" sz="2400" dirty="0"/>
              <a:t>Du skaber liv,</a:t>
            </a:r>
          </a:p>
          <a:p>
            <a:pPr>
              <a:lnSpc>
                <a:spcPct val="114000"/>
              </a:lnSpc>
              <a:spcAft>
                <a:spcPts val="600"/>
              </a:spcAft>
            </a:pPr>
            <a:r>
              <a:rPr lang="da-DK" sz="2400" dirty="0"/>
              <a:t>du gnister lys,</a:t>
            </a:r>
          </a:p>
          <a:p>
            <a:pPr>
              <a:lnSpc>
                <a:spcPct val="114000"/>
              </a:lnSpc>
              <a:spcAft>
                <a:spcPts val="600"/>
              </a:spcAft>
            </a:pPr>
            <a:r>
              <a:rPr lang="da-DK" sz="2400" dirty="0"/>
              <a:t>du bringer håb,</a:t>
            </a:r>
          </a:p>
          <a:p>
            <a:pPr>
              <a:lnSpc>
                <a:spcPct val="114000"/>
              </a:lnSpc>
              <a:spcAft>
                <a:spcPts val="600"/>
              </a:spcAft>
            </a:pPr>
            <a:r>
              <a:rPr lang="da-DK" sz="2400" dirty="0"/>
              <a:t>du forvandler.</a:t>
            </a:r>
          </a:p>
        </p:txBody>
      </p:sp>
      <p:sp>
        <p:nvSpPr>
          <p:cNvPr id="2" name="Tekstfelt 1">
            <a:extLst>
              <a:ext uri="{FF2B5EF4-FFF2-40B4-BE49-F238E27FC236}">
                <a16:creationId xmlns:a16="http://schemas.microsoft.com/office/drawing/2014/main" id="{3C9E64A4-940A-523C-A8E1-76C72968DF43}"/>
              </a:ext>
            </a:extLst>
          </p:cNvPr>
          <p:cNvSpPr txBox="1"/>
          <p:nvPr/>
        </p:nvSpPr>
        <p:spPr>
          <a:xfrm>
            <a:off x="3950897" y="1526276"/>
            <a:ext cx="2689391" cy="3449406"/>
          </a:xfrm>
          <a:prstGeom prst="rect">
            <a:avLst/>
          </a:prstGeom>
          <a:noFill/>
        </p:spPr>
        <p:txBody>
          <a:bodyPr wrap="none" rtlCol="0">
            <a:spAutoFit/>
          </a:bodyPr>
          <a:lstStyle/>
          <a:p>
            <a:pPr>
              <a:lnSpc>
                <a:spcPct val="114000"/>
              </a:lnSpc>
              <a:spcAft>
                <a:spcPts val="600"/>
              </a:spcAft>
            </a:pPr>
            <a:r>
              <a:rPr lang="da-DK" sz="2400" dirty="0"/>
              <a:t>Jesus, led os</a:t>
            </a:r>
          </a:p>
          <a:p>
            <a:pPr>
              <a:lnSpc>
                <a:spcPct val="114000"/>
              </a:lnSpc>
              <a:spcAft>
                <a:spcPts val="600"/>
              </a:spcAft>
            </a:pPr>
            <a:r>
              <a:rPr lang="da-DK" sz="2400" dirty="0"/>
              <a:t>i ord og handling.</a:t>
            </a:r>
          </a:p>
          <a:p>
            <a:pPr>
              <a:lnSpc>
                <a:spcPct val="114000"/>
              </a:lnSpc>
              <a:spcAft>
                <a:spcPts val="600"/>
              </a:spcAft>
            </a:pPr>
            <a:r>
              <a:rPr lang="da-DK" sz="2400" dirty="0"/>
              <a:t>Vi vil gå ud,</a:t>
            </a:r>
          </a:p>
          <a:p>
            <a:pPr>
              <a:lnSpc>
                <a:spcPct val="114000"/>
              </a:lnSpc>
              <a:spcAft>
                <a:spcPts val="600"/>
              </a:spcAft>
            </a:pPr>
            <a:r>
              <a:rPr lang="da-DK" sz="2400" dirty="0"/>
              <a:t>send os, o Gud!</a:t>
            </a:r>
          </a:p>
          <a:p>
            <a:pPr>
              <a:lnSpc>
                <a:spcPct val="114000"/>
              </a:lnSpc>
              <a:spcAft>
                <a:spcPts val="600"/>
              </a:spcAft>
            </a:pPr>
            <a:endParaRPr lang="da-DK" sz="2400" dirty="0"/>
          </a:p>
          <a:p>
            <a:pPr>
              <a:lnSpc>
                <a:spcPct val="114000"/>
              </a:lnSpc>
              <a:spcAft>
                <a:spcPts val="600"/>
              </a:spcAft>
            </a:pPr>
            <a:r>
              <a:rPr lang="da-DK" sz="2400" dirty="0"/>
              <a:t>Hør vor sang!</a:t>
            </a:r>
          </a:p>
          <a:p>
            <a:endParaRPr lang="da-DK" sz="2400" dirty="0"/>
          </a:p>
        </p:txBody>
      </p:sp>
      <p:sp>
        <p:nvSpPr>
          <p:cNvPr id="4" name="Tekstfelt 3">
            <a:extLst>
              <a:ext uri="{FF2B5EF4-FFF2-40B4-BE49-F238E27FC236}">
                <a16:creationId xmlns:a16="http://schemas.microsoft.com/office/drawing/2014/main" id="{DDDB0CDC-FE1B-6BAD-9F60-C00D821BA547}"/>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297030193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320CD32F-7023-7BD9-B2BA-6ED6486B2612}"/>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272498101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2368815" cy="2476062"/>
          </a:xfrm>
          <a:prstGeom prst="rect">
            <a:avLst/>
          </a:prstGeom>
          <a:noFill/>
        </p:spPr>
        <p:txBody>
          <a:bodyPr wrap="square" rtlCol="0">
            <a:spAutoFit/>
          </a:bodyPr>
          <a:lstStyle/>
          <a:p>
            <a:pPr>
              <a:lnSpc>
                <a:spcPct val="114000"/>
              </a:lnSpc>
              <a:spcAft>
                <a:spcPts val="600"/>
              </a:spcAft>
            </a:pPr>
            <a:r>
              <a:rPr lang="da-DK" sz="2400" dirty="0"/>
              <a:t>Du skaber liv,</a:t>
            </a:r>
          </a:p>
          <a:p>
            <a:pPr>
              <a:lnSpc>
                <a:spcPct val="114000"/>
              </a:lnSpc>
              <a:spcAft>
                <a:spcPts val="600"/>
              </a:spcAft>
            </a:pPr>
            <a:r>
              <a:rPr lang="da-DK" sz="2400" dirty="0"/>
              <a:t>du gnister lys,</a:t>
            </a:r>
          </a:p>
          <a:p>
            <a:pPr>
              <a:lnSpc>
                <a:spcPct val="114000"/>
              </a:lnSpc>
              <a:spcAft>
                <a:spcPts val="600"/>
              </a:spcAft>
            </a:pPr>
            <a:r>
              <a:rPr lang="da-DK" sz="2400" dirty="0"/>
              <a:t>du bringer håb,</a:t>
            </a:r>
          </a:p>
          <a:p>
            <a:pPr>
              <a:lnSpc>
                <a:spcPct val="114000"/>
              </a:lnSpc>
              <a:spcAft>
                <a:spcPts val="600"/>
              </a:spcAft>
            </a:pPr>
            <a:r>
              <a:rPr lang="da-DK" sz="2400" dirty="0"/>
              <a:t>du forvandler.</a:t>
            </a:r>
          </a:p>
          <a:p>
            <a:pPr>
              <a:lnSpc>
                <a:spcPct val="114000"/>
              </a:lnSpc>
              <a:spcAft>
                <a:spcPts val="600"/>
              </a:spcAft>
            </a:pPr>
            <a:endParaRPr lang="da-DK" sz="2400" dirty="0"/>
          </a:p>
        </p:txBody>
      </p:sp>
      <p:sp>
        <p:nvSpPr>
          <p:cNvPr id="2" name="Tekstfelt 1">
            <a:extLst>
              <a:ext uri="{FF2B5EF4-FFF2-40B4-BE49-F238E27FC236}">
                <a16:creationId xmlns:a16="http://schemas.microsoft.com/office/drawing/2014/main" id="{3C9E64A4-940A-523C-A8E1-76C72968DF43}"/>
              </a:ext>
            </a:extLst>
          </p:cNvPr>
          <p:cNvSpPr txBox="1"/>
          <p:nvPr/>
        </p:nvSpPr>
        <p:spPr>
          <a:xfrm>
            <a:off x="3950897" y="1526276"/>
            <a:ext cx="2689391" cy="3449406"/>
          </a:xfrm>
          <a:prstGeom prst="rect">
            <a:avLst/>
          </a:prstGeom>
          <a:noFill/>
        </p:spPr>
        <p:txBody>
          <a:bodyPr wrap="none" rtlCol="0">
            <a:spAutoFit/>
          </a:bodyPr>
          <a:lstStyle/>
          <a:p>
            <a:pPr>
              <a:lnSpc>
                <a:spcPct val="114000"/>
              </a:lnSpc>
              <a:spcAft>
                <a:spcPts val="600"/>
              </a:spcAft>
            </a:pPr>
            <a:r>
              <a:rPr lang="da-DK" sz="2400" dirty="0"/>
              <a:t>Jesus, led os</a:t>
            </a:r>
          </a:p>
          <a:p>
            <a:pPr>
              <a:lnSpc>
                <a:spcPct val="114000"/>
              </a:lnSpc>
              <a:spcAft>
                <a:spcPts val="600"/>
              </a:spcAft>
            </a:pPr>
            <a:r>
              <a:rPr lang="da-DK" sz="2400" dirty="0"/>
              <a:t>i ord og handling.</a:t>
            </a:r>
          </a:p>
          <a:p>
            <a:pPr>
              <a:lnSpc>
                <a:spcPct val="114000"/>
              </a:lnSpc>
              <a:spcAft>
                <a:spcPts val="600"/>
              </a:spcAft>
            </a:pPr>
            <a:r>
              <a:rPr lang="da-DK" sz="2400" dirty="0"/>
              <a:t>Vi vil gå ud,</a:t>
            </a:r>
          </a:p>
          <a:p>
            <a:pPr>
              <a:lnSpc>
                <a:spcPct val="114000"/>
              </a:lnSpc>
              <a:spcAft>
                <a:spcPts val="600"/>
              </a:spcAft>
            </a:pPr>
            <a:r>
              <a:rPr lang="da-DK" sz="2400" dirty="0"/>
              <a:t>send os, o Gud!</a:t>
            </a:r>
          </a:p>
          <a:p>
            <a:pPr>
              <a:lnSpc>
                <a:spcPct val="114000"/>
              </a:lnSpc>
              <a:spcAft>
                <a:spcPts val="600"/>
              </a:spcAft>
            </a:pPr>
            <a:endParaRPr lang="da-DK" sz="2400" dirty="0"/>
          </a:p>
          <a:p>
            <a:pPr>
              <a:lnSpc>
                <a:spcPct val="114000"/>
              </a:lnSpc>
              <a:spcAft>
                <a:spcPts val="600"/>
              </a:spcAft>
            </a:pPr>
            <a:r>
              <a:rPr lang="da-DK" sz="2400" dirty="0"/>
              <a:t>Hør vor sang!</a:t>
            </a:r>
          </a:p>
          <a:p>
            <a:endParaRPr lang="da-DK" sz="2400" dirty="0"/>
          </a:p>
        </p:txBody>
      </p:sp>
      <p:sp>
        <p:nvSpPr>
          <p:cNvPr id="4" name="Tekstfelt 3">
            <a:extLst>
              <a:ext uri="{FF2B5EF4-FFF2-40B4-BE49-F238E27FC236}">
                <a16:creationId xmlns:a16="http://schemas.microsoft.com/office/drawing/2014/main" id="{9BC54A4D-2CFA-000E-8BF6-3D6BF32322C1}"/>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381057270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EFD73471-8FA1-5A13-C54A-83379F9752F1}"/>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262075800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8" y="1515291"/>
            <a:ext cx="6164437" cy="2476062"/>
          </a:xfrm>
          <a:prstGeom prst="rect">
            <a:avLst/>
          </a:prstGeom>
          <a:noFill/>
        </p:spPr>
        <p:txBody>
          <a:bodyPr wrap="square" rtlCol="0">
            <a:spAutoFit/>
          </a:bodyPr>
          <a:lstStyle/>
          <a:p>
            <a:pPr>
              <a:lnSpc>
                <a:spcPct val="114000"/>
              </a:lnSpc>
              <a:spcAft>
                <a:spcPts val="600"/>
              </a:spcAft>
            </a:pPr>
            <a:r>
              <a:rPr lang="da-DK" sz="2400" dirty="0"/>
              <a:t>Du bryder lænker</a:t>
            </a:r>
          </a:p>
          <a:p>
            <a:pPr>
              <a:lnSpc>
                <a:spcPct val="114000"/>
              </a:lnSpc>
              <a:spcAft>
                <a:spcPts val="600"/>
              </a:spcAft>
            </a:pPr>
            <a:r>
              <a:rPr lang="da-DK" sz="2400" dirty="0"/>
              <a:t>– sætter sjæle fri til et liv i nåde,</a:t>
            </a:r>
          </a:p>
          <a:p>
            <a:pPr>
              <a:lnSpc>
                <a:spcPct val="114000"/>
              </a:lnSpc>
              <a:spcAft>
                <a:spcPts val="600"/>
              </a:spcAft>
            </a:pPr>
            <a:r>
              <a:rPr lang="da-DK" sz="2400" dirty="0"/>
              <a:t>du heler brudte hjerter og læger gamle ar.</a:t>
            </a:r>
          </a:p>
          <a:p>
            <a:pPr>
              <a:lnSpc>
                <a:spcPct val="114000"/>
              </a:lnSpc>
              <a:spcAft>
                <a:spcPts val="600"/>
              </a:spcAft>
            </a:pPr>
            <a:r>
              <a:rPr lang="da-DK" sz="2400" dirty="0"/>
              <a:t>Du er vor redningskrans, og vi synger:</a:t>
            </a:r>
          </a:p>
          <a:p>
            <a:pPr>
              <a:lnSpc>
                <a:spcPct val="114000"/>
              </a:lnSpc>
              <a:spcAft>
                <a:spcPts val="600"/>
              </a:spcAft>
            </a:pPr>
            <a:r>
              <a:rPr lang="da-DK" sz="2400" dirty="0"/>
              <a:t>Ære være Gud – vor Far!</a:t>
            </a:r>
          </a:p>
        </p:txBody>
      </p:sp>
      <p:sp>
        <p:nvSpPr>
          <p:cNvPr id="2" name="Tekstfelt 1">
            <a:extLst>
              <a:ext uri="{FF2B5EF4-FFF2-40B4-BE49-F238E27FC236}">
                <a16:creationId xmlns:a16="http://schemas.microsoft.com/office/drawing/2014/main" id="{F6B76744-133C-0B5B-5EDF-A6CB99D440FB}"/>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57255873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8" y="1515291"/>
            <a:ext cx="6280891" cy="2974019"/>
          </a:xfrm>
          <a:prstGeom prst="rect">
            <a:avLst/>
          </a:prstGeom>
          <a:noFill/>
        </p:spPr>
        <p:txBody>
          <a:bodyPr wrap="square" rtlCol="0">
            <a:spAutoFit/>
          </a:bodyPr>
          <a:lstStyle/>
          <a:p>
            <a:pPr>
              <a:lnSpc>
                <a:spcPct val="114000"/>
              </a:lnSpc>
              <a:spcAft>
                <a:spcPts val="600"/>
              </a:spcAft>
            </a:pPr>
            <a:r>
              <a:rPr lang="da-DK" sz="2400" dirty="0"/>
              <a:t>Du tog vor skyld og skam</a:t>
            </a:r>
          </a:p>
          <a:p>
            <a:pPr>
              <a:lnSpc>
                <a:spcPct val="114000"/>
              </a:lnSpc>
              <a:spcAft>
                <a:spcPts val="600"/>
              </a:spcAft>
            </a:pPr>
            <a:r>
              <a:rPr lang="da-DK" sz="2400" dirty="0"/>
              <a:t>og </a:t>
            </a:r>
            <a:r>
              <a:rPr lang="da-DK" sz="2400" dirty="0" err="1"/>
              <a:t>fæstned</a:t>
            </a:r>
            <a:r>
              <a:rPr lang="da-DK" sz="2400" dirty="0"/>
              <a:t>’ det til korset,</a:t>
            </a:r>
          </a:p>
          <a:p>
            <a:pPr>
              <a:lnSpc>
                <a:spcPct val="114000"/>
              </a:lnSpc>
              <a:spcAft>
                <a:spcPts val="600"/>
              </a:spcAft>
            </a:pPr>
            <a:r>
              <a:rPr lang="da-DK" sz="2400" dirty="0"/>
              <a:t>velsign os, Gud,</a:t>
            </a:r>
          </a:p>
          <a:p>
            <a:pPr>
              <a:lnSpc>
                <a:spcPct val="114000"/>
              </a:lnSpc>
              <a:spcAft>
                <a:spcPts val="600"/>
              </a:spcAft>
            </a:pPr>
            <a:r>
              <a:rPr lang="da-DK" sz="2400" dirty="0"/>
              <a:t>så vi kan vær’ til velsignelse.</a:t>
            </a:r>
          </a:p>
          <a:p>
            <a:pPr>
              <a:lnSpc>
                <a:spcPct val="114000"/>
              </a:lnSpc>
              <a:spcAft>
                <a:spcPts val="600"/>
              </a:spcAft>
            </a:pPr>
            <a:r>
              <a:rPr lang="da-DK" sz="2400" dirty="0"/>
              <a:t>Din kærlighed til os er uendelig,</a:t>
            </a:r>
          </a:p>
          <a:p>
            <a:pPr>
              <a:lnSpc>
                <a:spcPct val="114000"/>
              </a:lnSpc>
              <a:spcAft>
                <a:spcPts val="600"/>
              </a:spcAft>
            </a:pPr>
            <a:r>
              <a:rPr lang="da-DK" sz="2400" dirty="0"/>
              <a:t>//: ære være Gud – vor Far! ://</a:t>
            </a:r>
          </a:p>
        </p:txBody>
      </p:sp>
      <p:sp>
        <p:nvSpPr>
          <p:cNvPr id="2" name="Tekstfelt 1">
            <a:extLst>
              <a:ext uri="{FF2B5EF4-FFF2-40B4-BE49-F238E27FC236}">
                <a16:creationId xmlns:a16="http://schemas.microsoft.com/office/drawing/2014/main" id="{5B762956-E448-3806-4CAE-450163094CF0}"/>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356648038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7460F9B0-E977-1D9B-FBB3-44E3824CCCD5}"/>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413629636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C47C8E-D6C7-034D-C1BA-BE5887820473}"/>
              </a:ext>
            </a:extLst>
          </p:cNvPr>
          <p:cNvSpPr>
            <a:spLocks noGrp="1"/>
          </p:cNvSpPr>
          <p:nvPr>
            <p:ph type="title"/>
          </p:nvPr>
        </p:nvSpPr>
        <p:spPr/>
        <p:txBody>
          <a:bodyPr/>
          <a:lstStyle/>
          <a:p>
            <a:r>
              <a:rPr lang="da-DK" dirty="0"/>
              <a:t>Dag 8</a:t>
            </a:r>
          </a:p>
        </p:txBody>
      </p:sp>
      <p:sp>
        <p:nvSpPr>
          <p:cNvPr id="3" name="Pladsholder til tekst 2">
            <a:extLst>
              <a:ext uri="{FF2B5EF4-FFF2-40B4-BE49-F238E27FC236}">
                <a16:creationId xmlns:a16="http://schemas.microsoft.com/office/drawing/2014/main" id="{1939B5E8-17A9-A0CC-B4FD-46B1F41A8CED}"/>
              </a:ext>
            </a:extLst>
          </p:cNvPr>
          <p:cNvSpPr>
            <a:spLocks noGrp="1"/>
          </p:cNvSpPr>
          <p:nvPr>
            <p:ph type="body" idx="1"/>
          </p:nvPr>
        </p:nvSpPr>
        <p:spPr/>
        <p:txBody>
          <a:bodyPr/>
          <a:lstStyle/>
          <a:p>
            <a:r>
              <a:rPr lang="da-DK" dirty="0"/>
              <a:t>Hele verden: Guds mission</a:t>
            </a:r>
          </a:p>
        </p:txBody>
      </p:sp>
      <p:pic>
        <p:nvPicPr>
          <p:cNvPr id="4" name="Billede 3" descr="Et billede, der indeholder cirkel, Børnekunst, kunst, Farverigt&#10;&#10;Automatisk genereret beskrivelse">
            <a:extLst>
              <a:ext uri="{FF2B5EF4-FFF2-40B4-BE49-F238E27FC236}">
                <a16:creationId xmlns:a16="http://schemas.microsoft.com/office/drawing/2014/main" id="{E99F53E0-6CFD-DEE4-E6A7-18005B945134}"/>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6" name="Billede 5">
            <a:extLst>
              <a:ext uri="{FF2B5EF4-FFF2-40B4-BE49-F238E27FC236}">
                <a16:creationId xmlns:a16="http://schemas.microsoft.com/office/drawing/2014/main" id="{73322847-32C8-04C8-0CE2-4325BF239E23}"/>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7" name="Tekstfelt 6">
            <a:extLst>
              <a:ext uri="{FF2B5EF4-FFF2-40B4-BE49-F238E27FC236}">
                <a16:creationId xmlns:a16="http://schemas.microsoft.com/office/drawing/2014/main" id="{18F14344-4C88-888A-9549-D225C8E5FAD2}"/>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Tree>
    <p:extLst>
      <p:ext uri="{BB962C8B-B14F-4D97-AF65-F5344CB8AC3E}">
        <p14:creationId xmlns:p14="http://schemas.microsoft.com/office/powerpoint/2010/main" val="971761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2368815" cy="2476062"/>
          </a:xfrm>
          <a:prstGeom prst="rect">
            <a:avLst/>
          </a:prstGeom>
          <a:noFill/>
        </p:spPr>
        <p:txBody>
          <a:bodyPr wrap="square" rtlCol="0">
            <a:spAutoFit/>
          </a:bodyPr>
          <a:lstStyle/>
          <a:p>
            <a:pPr>
              <a:lnSpc>
                <a:spcPct val="114000"/>
              </a:lnSpc>
              <a:spcAft>
                <a:spcPts val="600"/>
              </a:spcAft>
            </a:pPr>
            <a:r>
              <a:rPr lang="da-DK" sz="2400" dirty="0"/>
              <a:t>Du skaber liv,</a:t>
            </a:r>
          </a:p>
          <a:p>
            <a:pPr>
              <a:lnSpc>
                <a:spcPct val="114000"/>
              </a:lnSpc>
              <a:spcAft>
                <a:spcPts val="600"/>
              </a:spcAft>
            </a:pPr>
            <a:r>
              <a:rPr lang="da-DK" sz="2400" dirty="0"/>
              <a:t>du gnister lys,</a:t>
            </a:r>
          </a:p>
          <a:p>
            <a:pPr>
              <a:lnSpc>
                <a:spcPct val="114000"/>
              </a:lnSpc>
              <a:spcAft>
                <a:spcPts val="600"/>
              </a:spcAft>
            </a:pPr>
            <a:r>
              <a:rPr lang="da-DK" sz="2400" dirty="0"/>
              <a:t>du bringer håb,</a:t>
            </a:r>
          </a:p>
          <a:p>
            <a:pPr>
              <a:lnSpc>
                <a:spcPct val="114000"/>
              </a:lnSpc>
              <a:spcAft>
                <a:spcPts val="600"/>
              </a:spcAft>
            </a:pPr>
            <a:r>
              <a:rPr lang="da-DK" sz="2400" dirty="0"/>
              <a:t>du forvandler.</a:t>
            </a:r>
          </a:p>
          <a:p>
            <a:pPr>
              <a:lnSpc>
                <a:spcPct val="114000"/>
              </a:lnSpc>
              <a:spcAft>
                <a:spcPts val="600"/>
              </a:spcAft>
            </a:pPr>
            <a:endParaRPr lang="da-DK" sz="2400" dirty="0"/>
          </a:p>
        </p:txBody>
      </p:sp>
      <p:sp>
        <p:nvSpPr>
          <p:cNvPr id="2" name="Tekstfelt 1">
            <a:extLst>
              <a:ext uri="{FF2B5EF4-FFF2-40B4-BE49-F238E27FC236}">
                <a16:creationId xmlns:a16="http://schemas.microsoft.com/office/drawing/2014/main" id="{3C9E64A4-940A-523C-A8E1-76C72968DF43}"/>
              </a:ext>
            </a:extLst>
          </p:cNvPr>
          <p:cNvSpPr txBox="1"/>
          <p:nvPr/>
        </p:nvSpPr>
        <p:spPr>
          <a:xfrm>
            <a:off x="3950897" y="1526276"/>
            <a:ext cx="2689391" cy="3449406"/>
          </a:xfrm>
          <a:prstGeom prst="rect">
            <a:avLst/>
          </a:prstGeom>
          <a:noFill/>
        </p:spPr>
        <p:txBody>
          <a:bodyPr wrap="none" rtlCol="0">
            <a:spAutoFit/>
          </a:bodyPr>
          <a:lstStyle/>
          <a:p>
            <a:pPr>
              <a:lnSpc>
                <a:spcPct val="114000"/>
              </a:lnSpc>
              <a:spcAft>
                <a:spcPts val="600"/>
              </a:spcAft>
            </a:pPr>
            <a:r>
              <a:rPr lang="da-DK" sz="2400" dirty="0"/>
              <a:t>Jesus, led os</a:t>
            </a:r>
          </a:p>
          <a:p>
            <a:pPr>
              <a:lnSpc>
                <a:spcPct val="114000"/>
              </a:lnSpc>
              <a:spcAft>
                <a:spcPts val="600"/>
              </a:spcAft>
            </a:pPr>
            <a:r>
              <a:rPr lang="da-DK" sz="2400" dirty="0"/>
              <a:t>i ord og handling.</a:t>
            </a:r>
          </a:p>
          <a:p>
            <a:pPr>
              <a:lnSpc>
                <a:spcPct val="114000"/>
              </a:lnSpc>
              <a:spcAft>
                <a:spcPts val="600"/>
              </a:spcAft>
            </a:pPr>
            <a:r>
              <a:rPr lang="da-DK" sz="2400" dirty="0"/>
              <a:t>Vi vil gå ud,</a:t>
            </a:r>
          </a:p>
          <a:p>
            <a:pPr>
              <a:lnSpc>
                <a:spcPct val="114000"/>
              </a:lnSpc>
              <a:spcAft>
                <a:spcPts val="600"/>
              </a:spcAft>
            </a:pPr>
            <a:r>
              <a:rPr lang="da-DK" sz="2400" dirty="0"/>
              <a:t>send os, o Gud!</a:t>
            </a:r>
          </a:p>
          <a:p>
            <a:pPr>
              <a:lnSpc>
                <a:spcPct val="114000"/>
              </a:lnSpc>
              <a:spcAft>
                <a:spcPts val="600"/>
              </a:spcAft>
            </a:pPr>
            <a:endParaRPr lang="da-DK" sz="2400" dirty="0"/>
          </a:p>
          <a:p>
            <a:pPr>
              <a:lnSpc>
                <a:spcPct val="114000"/>
              </a:lnSpc>
              <a:spcAft>
                <a:spcPts val="600"/>
              </a:spcAft>
            </a:pPr>
            <a:r>
              <a:rPr lang="da-DK" sz="2400" dirty="0"/>
              <a:t>Hør vor sang!</a:t>
            </a:r>
          </a:p>
          <a:p>
            <a:endParaRPr lang="da-DK" sz="2400" dirty="0"/>
          </a:p>
        </p:txBody>
      </p:sp>
      <p:sp>
        <p:nvSpPr>
          <p:cNvPr id="4" name="Tekstfelt 3">
            <a:extLst>
              <a:ext uri="{FF2B5EF4-FFF2-40B4-BE49-F238E27FC236}">
                <a16:creationId xmlns:a16="http://schemas.microsoft.com/office/drawing/2014/main" id="{9BC54A4D-2CFA-000E-8BF6-3D6BF32322C1}"/>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24470262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5341680"/>
          </a:xfrm>
        </p:spPr>
        <p:txBody>
          <a:bodyPr anchor="t">
            <a:normAutofit/>
          </a:bodyPr>
          <a:lstStyle/>
          <a:p>
            <a:pPr>
              <a:spcBef>
                <a:spcPts val="1200"/>
              </a:spcBef>
            </a:pPr>
            <a:r>
              <a:rPr lang="da-DK" sz="4100" dirty="0"/>
              <a:t>Dag 8: Guds mission</a:t>
            </a:r>
            <a:br>
              <a:rPr lang="da-DK" sz="4100" dirty="0"/>
            </a:br>
            <a:br>
              <a:rPr lang="da-DK" sz="3500" dirty="0"/>
            </a:br>
            <a:br>
              <a:rPr lang="da-DK" sz="3500" dirty="0"/>
            </a:br>
            <a:r>
              <a:rPr lang="da-DK" sz="2400" dirty="0"/>
              <a:t>2. Korintherbrev 5,19:</a:t>
            </a:r>
            <a:br>
              <a:rPr lang="da-DK" sz="2400" dirty="0"/>
            </a:br>
            <a:br>
              <a:rPr lang="da-DK" sz="600" dirty="0"/>
            </a:br>
            <a:r>
              <a:rPr lang="da-DK" sz="3500" dirty="0"/>
              <a:t>Det var Gud, der i Kristus</a:t>
            </a:r>
            <a:br>
              <a:rPr lang="da-DK" sz="3500" dirty="0"/>
            </a:br>
            <a:r>
              <a:rPr lang="da-DK" sz="3500" dirty="0"/>
              <a:t>forligte verden med sig selv</a:t>
            </a:r>
            <a:br>
              <a:rPr lang="da-DK" sz="3500" dirty="0"/>
            </a:br>
            <a:r>
              <a:rPr lang="da-DK" sz="3500" dirty="0"/>
              <a:t>og ikke tilregnede dem deres</a:t>
            </a:r>
            <a:br>
              <a:rPr lang="da-DK" sz="3500" dirty="0"/>
            </a:br>
            <a:r>
              <a:rPr lang="da-DK" sz="3500" dirty="0"/>
              <a:t>overtrædelser, men betroede os</a:t>
            </a:r>
            <a:br>
              <a:rPr lang="da-DK" sz="3500" dirty="0"/>
            </a:br>
            <a:r>
              <a:rPr lang="da-DK" sz="3500" dirty="0"/>
              <a:t>ordet om </a:t>
            </a:r>
            <a:r>
              <a:rPr lang="da-DK" sz="3500" dirty="0" err="1"/>
              <a:t>forligelsen</a:t>
            </a:r>
            <a:r>
              <a:rPr lang="da-DK" sz="3500" dirty="0"/>
              <a:t>.</a:t>
            </a: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Tree>
    <p:extLst>
      <p:ext uri="{BB962C8B-B14F-4D97-AF65-F5344CB8AC3E}">
        <p14:creationId xmlns:p14="http://schemas.microsoft.com/office/powerpoint/2010/main" val="140354866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rmAutofit fontScale="90000"/>
          </a:bodyPr>
          <a:lstStyle/>
          <a:p>
            <a:pPr>
              <a:spcBef>
                <a:spcPts val="1200"/>
              </a:spcBef>
            </a:pPr>
            <a:r>
              <a:rPr lang="da-DK" sz="4600" dirty="0"/>
              <a:t>Bøn</a:t>
            </a:r>
            <a:br>
              <a:rPr lang="da-DK" sz="3500" dirty="0"/>
            </a:br>
            <a:endParaRPr lang="da-DK" sz="35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6126481" cy="4083169"/>
          </a:xfrm>
          <a:prstGeom prst="rect">
            <a:avLst/>
          </a:prstGeom>
          <a:noFill/>
        </p:spPr>
        <p:txBody>
          <a:bodyPr wrap="square" rtlCol="0">
            <a:spAutoFit/>
          </a:bodyPr>
          <a:lstStyle/>
          <a:p>
            <a:pPr marL="342900" indent="-342900">
              <a:lnSpc>
                <a:spcPct val="114000"/>
              </a:lnSpc>
              <a:spcAft>
                <a:spcPts val="600"/>
              </a:spcAft>
              <a:buFont typeface="Arial" panose="020B0604020202020204" pitchFamily="34" charset="0"/>
              <a:buChar char="•"/>
            </a:pPr>
            <a:r>
              <a:rPr lang="da-DK" sz="2400" dirty="0"/>
              <a:t>Tak, Gud, fordi du ikke har ladet os i stikken, men derimod besluttet at ville frelse din skabning og dit skaberværk.</a:t>
            </a:r>
          </a:p>
          <a:p>
            <a:pPr marL="342900" indent="-342900">
              <a:lnSpc>
                <a:spcPct val="114000"/>
              </a:lnSpc>
              <a:spcAft>
                <a:spcPts val="600"/>
              </a:spcAft>
              <a:buFont typeface="Arial" panose="020B0604020202020204" pitchFamily="34" charset="0"/>
              <a:buChar char="•"/>
            </a:pPr>
            <a:r>
              <a:rPr lang="da-DK" sz="2400" dirty="0"/>
              <a:t>Hjælp os med at huske, at du er den samme i går, i dag og til evig tid.</a:t>
            </a:r>
          </a:p>
          <a:p>
            <a:pPr marL="342900" indent="-342900">
              <a:lnSpc>
                <a:spcPct val="114000"/>
              </a:lnSpc>
              <a:spcAft>
                <a:spcPts val="600"/>
              </a:spcAft>
              <a:buFont typeface="Arial" panose="020B0604020202020204" pitchFamily="34" charset="0"/>
              <a:buChar char="•"/>
            </a:pPr>
            <a:r>
              <a:rPr lang="da-DK" sz="2400" dirty="0"/>
              <a:t>Vi beder om, at dit rige må blomstre frem på jorden.</a:t>
            </a:r>
          </a:p>
          <a:p>
            <a:pPr marL="342900" indent="-342900">
              <a:lnSpc>
                <a:spcPct val="114000"/>
              </a:lnSpc>
              <a:spcAft>
                <a:spcPts val="600"/>
              </a:spcAft>
              <a:buFont typeface="Arial" panose="020B0604020202020204" pitchFamily="34" charset="0"/>
              <a:buChar char="•"/>
            </a:pPr>
            <a:r>
              <a:rPr lang="da-DK" sz="2400" dirty="0"/>
              <a:t>Vi beder for dem, der ikke føler sig værd at elske. Mød du dem med dit blik.</a:t>
            </a:r>
          </a:p>
        </p:txBody>
      </p:sp>
    </p:spTree>
    <p:extLst>
      <p:ext uri="{BB962C8B-B14F-4D97-AF65-F5344CB8AC3E}">
        <p14:creationId xmlns:p14="http://schemas.microsoft.com/office/powerpoint/2010/main" val="314241924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Indsamling: Sri Lanka</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698741" y="1515291"/>
            <a:ext cx="6250700" cy="3876189"/>
          </a:xfrm>
          <a:prstGeom prst="rect">
            <a:avLst/>
          </a:prstGeom>
          <a:noFill/>
        </p:spPr>
        <p:txBody>
          <a:bodyPr wrap="square" rtlCol="0">
            <a:spAutoFit/>
          </a:bodyPr>
          <a:lstStyle/>
          <a:p>
            <a:pPr>
              <a:lnSpc>
                <a:spcPct val="114000"/>
              </a:lnSpc>
              <a:spcAft>
                <a:spcPts val="600"/>
              </a:spcAft>
            </a:pPr>
            <a:r>
              <a:rPr lang="da-DK" sz="1600" dirty="0"/>
              <a:t>Der er voldsomme etniske og religiøse spændinger på Sri Lanka, og bomber som på påskedag 2019 er desværre ikke enestående. Særligt ekstremistiske muslimske og radikale hindu-grupper udøver trusler og vold mod kristne. Evangelisk Alliance på Sri Lanka gør, hvad de kan, for at hjælpe kirkerne, og derfor registrerer de bl.a. trusler og voldelige overfald. De har siden 2009 registreret mere end 1.000 tilfælde af diskrimination, trusler og vold.</a:t>
            </a:r>
          </a:p>
          <a:p>
            <a:pPr>
              <a:lnSpc>
                <a:spcPct val="114000"/>
              </a:lnSpc>
              <a:spcAft>
                <a:spcPts val="600"/>
              </a:spcAft>
            </a:pPr>
            <a:r>
              <a:rPr lang="da-DK" sz="1600" dirty="0"/>
              <a:t>Ofte er det præster og deres familier, som rammes særlig hårdt. Derfor vil de gerne kunne tilbyde dem professionel hjælp til at leve med familie og i tjeneste i kirken under disse svære forhold.</a:t>
            </a:r>
          </a:p>
          <a:p>
            <a:pPr>
              <a:lnSpc>
                <a:spcPct val="114000"/>
              </a:lnSpc>
              <a:spcAft>
                <a:spcPts val="600"/>
              </a:spcAft>
            </a:pPr>
            <a:r>
              <a:rPr lang="da-DK" sz="1600" dirty="0"/>
              <a:t>I 2024 samler vi ind til det projekt i bedeugen. Lad os bede for dem, og lad os støtte dem med det, vi har fået givet.</a:t>
            </a:r>
          </a:p>
        </p:txBody>
      </p:sp>
      <p:sp>
        <p:nvSpPr>
          <p:cNvPr id="2" name="Tekstfelt 1">
            <a:extLst>
              <a:ext uri="{FF2B5EF4-FFF2-40B4-BE49-F238E27FC236}">
                <a16:creationId xmlns:a16="http://schemas.microsoft.com/office/drawing/2014/main" id="{8F6BCF3C-6B10-09B1-888F-852AB2E3FB5F}"/>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423471804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2368815" cy="1978106"/>
          </a:xfrm>
          <a:prstGeom prst="rect">
            <a:avLst/>
          </a:prstGeom>
          <a:noFill/>
        </p:spPr>
        <p:txBody>
          <a:bodyPr wrap="square" rtlCol="0">
            <a:spAutoFit/>
          </a:bodyPr>
          <a:lstStyle/>
          <a:p>
            <a:pPr>
              <a:lnSpc>
                <a:spcPct val="114000"/>
              </a:lnSpc>
              <a:spcAft>
                <a:spcPts val="600"/>
              </a:spcAft>
            </a:pPr>
            <a:r>
              <a:rPr lang="da-DK" sz="2400" dirty="0"/>
              <a:t>Du skaber liv,</a:t>
            </a:r>
          </a:p>
          <a:p>
            <a:pPr>
              <a:lnSpc>
                <a:spcPct val="114000"/>
              </a:lnSpc>
              <a:spcAft>
                <a:spcPts val="600"/>
              </a:spcAft>
            </a:pPr>
            <a:r>
              <a:rPr lang="da-DK" sz="2400" dirty="0"/>
              <a:t>du gnister lys,</a:t>
            </a:r>
          </a:p>
          <a:p>
            <a:pPr>
              <a:lnSpc>
                <a:spcPct val="114000"/>
              </a:lnSpc>
              <a:spcAft>
                <a:spcPts val="600"/>
              </a:spcAft>
            </a:pPr>
            <a:r>
              <a:rPr lang="da-DK" sz="2400" dirty="0"/>
              <a:t>du bringer håb,</a:t>
            </a:r>
          </a:p>
          <a:p>
            <a:pPr>
              <a:lnSpc>
                <a:spcPct val="114000"/>
              </a:lnSpc>
              <a:spcAft>
                <a:spcPts val="600"/>
              </a:spcAft>
            </a:pPr>
            <a:r>
              <a:rPr lang="da-DK" sz="2400" dirty="0"/>
              <a:t>du forvandler.</a:t>
            </a:r>
          </a:p>
        </p:txBody>
      </p:sp>
      <p:sp>
        <p:nvSpPr>
          <p:cNvPr id="2" name="Tekstfelt 1">
            <a:extLst>
              <a:ext uri="{FF2B5EF4-FFF2-40B4-BE49-F238E27FC236}">
                <a16:creationId xmlns:a16="http://schemas.microsoft.com/office/drawing/2014/main" id="{3C9E64A4-940A-523C-A8E1-76C72968DF43}"/>
              </a:ext>
            </a:extLst>
          </p:cNvPr>
          <p:cNvSpPr txBox="1"/>
          <p:nvPr/>
        </p:nvSpPr>
        <p:spPr>
          <a:xfrm>
            <a:off x="3950897" y="1526276"/>
            <a:ext cx="2689391" cy="3449406"/>
          </a:xfrm>
          <a:prstGeom prst="rect">
            <a:avLst/>
          </a:prstGeom>
          <a:noFill/>
        </p:spPr>
        <p:txBody>
          <a:bodyPr wrap="none" rtlCol="0">
            <a:spAutoFit/>
          </a:bodyPr>
          <a:lstStyle/>
          <a:p>
            <a:pPr>
              <a:lnSpc>
                <a:spcPct val="114000"/>
              </a:lnSpc>
              <a:spcAft>
                <a:spcPts val="600"/>
              </a:spcAft>
            </a:pPr>
            <a:r>
              <a:rPr lang="da-DK" sz="2400" dirty="0"/>
              <a:t>Jesus, led os</a:t>
            </a:r>
          </a:p>
          <a:p>
            <a:pPr>
              <a:lnSpc>
                <a:spcPct val="114000"/>
              </a:lnSpc>
              <a:spcAft>
                <a:spcPts val="600"/>
              </a:spcAft>
            </a:pPr>
            <a:r>
              <a:rPr lang="da-DK" sz="2400" dirty="0"/>
              <a:t>i ord og handling.</a:t>
            </a:r>
          </a:p>
          <a:p>
            <a:pPr>
              <a:lnSpc>
                <a:spcPct val="114000"/>
              </a:lnSpc>
              <a:spcAft>
                <a:spcPts val="600"/>
              </a:spcAft>
            </a:pPr>
            <a:r>
              <a:rPr lang="da-DK" sz="2400" dirty="0"/>
              <a:t>Vi vil gå ud,</a:t>
            </a:r>
          </a:p>
          <a:p>
            <a:pPr>
              <a:lnSpc>
                <a:spcPct val="114000"/>
              </a:lnSpc>
              <a:spcAft>
                <a:spcPts val="600"/>
              </a:spcAft>
            </a:pPr>
            <a:r>
              <a:rPr lang="da-DK" sz="2400" dirty="0"/>
              <a:t>send os, o Gud!</a:t>
            </a:r>
          </a:p>
          <a:p>
            <a:pPr>
              <a:lnSpc>
                <a:spcPct val="114000"/>
              </a:lnSpc>
              <a:spcAft>
                <a:spcPts val="600"/>
              </a:spcAft>
            </a:pPr>
            <a:endParaRPr lang="da-DK" sz="2400" dirty="0"/>
          </a:p>
          <a:p>
            <a:pPr>
              <a:lnSpc>
                <a:spcPct val="114000"/>
              </a:lnSpc>
              <a:spcAft>
                <a:spcPts val="600"/>
              </a:spcAft>
            </a:pPr>
            <a:r>
              <a:rPr lang="da-DK" sz="2400" dirty="0"/>
              <a:t>Hør vor sang!</a:t>
            </a:r>
          </a:p>
          <a:p>
            <a:endParaRPr lang="da-DK" sz="2400" dirty="0"/>
          </a:p>
        </p:txBody>
      </p:sp>
      <p:sp>
        <p:nvSpPr>
          <p:cNvPr id="4" name="Tekstfelt 3">
            <a:extLst>
              <a:ext uri="{FF2B5EF4-FFF2-40B4-BE49-F238E27FC236}">
                <a16:creationId xmlns:a16="http://schemas.microsoft.com/office/drawing/2014/main" id="{DDDB0CDC-FE1B-6BAD-9F60-C00D821BA547}"/>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196778199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320CD32F-7023-7BD9-B2BA-6ED6486B2612}"/>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9969719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2368815" cy="2476062"/>
          </a:xfrm>
          <a:prstGeom prst="rect">
            <a:avLst/>
          </a:prstGeom>
          <a:noFill/>
        </p:spPr>
        <p:txBody>
          <a:bodyPr wrap="square" rtlCol="0">
            <a:spAutoFit/>
          </a:bodyPr>
          <a:lstStyle/>
          <a:p>
            <a:pPr>
              <a:lnSpc>
                <a:spcPct val="114000"/>
              </a:lnSpc>
              <a:spcAft>
                <a:spcPts val="600"/>
              </a:spcAft>
            </a:pPr>
            <a:r>
              <a:rPr lang="da-DK" sz="2400" dirty="0"/>
              <a:t>Du skaber liv,</a:t>
            </a:r>
          </a:p>
          <a:p>
            <a:pPr>
              <a:lnSpc>
                <a:spcPct val="114000"/>
              </a:lnSpc>
              <a:spcAft>
                <a:spcPts val="600"/>
              </a:spcAft>
            </a:pPr>
            <a:r>
              <a:rPr lang="da-DK" sz="2400" dirty="0"/>
              <a:t>du gnister lys,</a:t>
            </a:r>
          </a:p>
          <a:p>
            <a:pPr>
              <a:lnSpc>
                <a:spcPct val="114000"/>
              </a:lnSpc>
              <a:spcAft>
                <a:spcPts val="600"/>
              </a:spcAft>
            </a:pPr>
            <a:r>
              <a:rPr lang="da-DK" sz="2400" dirty="0"/>
              <a:t>du bringer håb,</a:t>
            </a:r>
          </a:p>
          <a:p>
            <a:pPr>
              <a:lnSpc>
                <a:spcPct val="114000"/>
              </a:lnSpc>
              <a:spcAft>
                <a:spcPts val="600"/>
              </a:spcAft>
            </a:pPr>
            <a:r>
              <a:rPr lang="da-DK" sz="2400" dirty="0"/>
              <a:t>du forvandler.</a:t>
            </a:r>
          </a:p>
          <a:p>
            <a:pPr>
              <a:lnSpc>
                <a:spcPct val="114000"/>
              </a:lnSpc>
              <a:spcAft>
                <a:spcPts val="600"/>
              </a:spcAft>
            </a:pPr>
            <a:endParaRPr lang="da-DK" sz="2400" dirty="0"/>
          </a:p>
        </p:txBody>
      </p:sp>
      <p:sp>
        <p:nvSpPr>
          <p:cNvPr id="2" name="Tekstfelt 1">
            <a:extLst>
              <a:ext uri="{FF2B5EF4-FFF2-40B4-BE49-F238E27FC236}">
                <a16:creationId xmlns:a16="http://schemas.microsoft.com/office/drawing/2014/main" id="{3C9E64A4-940A-523C-A8E1-76C72968DF43}"/>
              </a:ext>
            </a:extLst>
          </p:cNvPr>
          <p:cNvSpPr txBox="1"/>
          <p:nvPr/>
        </p:nvSpPr>
        <p:spPr>
          <a:xfrm>
            <a:off x="3950897" y="1526276"/>
            <a:ext cx="2689391" cy="3449406"/>
          </a:xfrm>
          <a:prstGeom prst="rect">
            <a:avLst/>
          </a:prstGeom>
          <a:noFill/>
        </p:spPr>
        <p:txBody>
          <a:bodyPr wrap="none" rtlCol="0">
            <a:spAutoFit/>
          </a:bodyPr>
          <a:lstStyle/>
          <a:p>
            <a:pPr>
              <a:lnSpc>
                <a:spcPct val="114000"/>
              </a:lnSpc>
              <a:spcAft>
                <a:spcPts val="600"/>
              </a:spcAft>
            </a:pPr>
            <a:r>
              <a:rPr lang="da-DK" sz="2400" dirty="0"/>
              <a:t>Jesus, led os</a:t>
            </a:r>
          </a:p>
          <a:p>
            <a:pPr>
              <a:lnSpc>
                <a:spcPct val="114000"/>
              </a:lnSpc>
              <a:spcAft>
                <a:spcPts val="600"/>
              </a:spcAft>
            </a:pPr>
            <a:r>
              <a:rPr lang="da-DK" sz="2400" dirty="0"/>
              <a:t>i ord og handling.</a:t>
            </a:r>
          </a:p>
          <a:p>
            <a:pPr>
              <a:lnSpc>
                <a:spcPct val="114000"/>
              </a:lnSpc>
              <a:spcAft>
                <a:spcPts val="600"/>
              </a:spcAft>
            </a:pPr>
            <a:r>
              <a:rPr lang="da-DK" sz="2400" dirty="0"/>
              <a:t>Vi vil gå ud,</a:t>
            </a:r>
          </a:p>
          <a:p>
            <a:pPr>
              <a:lnSpc>
                <a:spcPct val="114000"/>
              </a:lnSpc>
              <a:spcAft>
                <a:spcPts val="600"/>
              </a:spcAft>
            </a:pPr>
            <a:r>
              <a:rPr lang="da-DK" sz="2400" dirty="0"/>
              <a:t>send os, o Gud!</a:t>
            </a:r>
          </a:p>
          <a:p>
            <a:pPr>
              <a:lnSpc>
                <a:spcPct val="114000"/>
              </a:lnSpc>
              <a:spcAft>
                <a:spcPts val="600"/>
              </a:spcAft>
            </a:pPr>
            <a:endParaRPr lang="da-DK" sz="2400" dirty="0"/>
          </a:p>
          <a:p>
            <a:pPr>
              <a:lnSpc>
                <a:spcPct val="114000"/>
              </a:lnSpc>
              <a:spcAft>
                <a:spcPts val="600"/>
              </a:spcAft>
            </a:pPr>
            <a:r>
              <a:rPr lang="da-DK" sz="2400" dirty="0"/>
              <a:t>Hør vor sang!</a:t>
            </a:r>
          </a:p>
          <a:p>
            <a:endParaRPr lang="da-DK" sz="2400" dirty="0"/>
          </a:p>
        </p:txBody>
      </p:sp>
      <p:sp>
        <p:nvSpPr>
          <p:cNvPr id="4" name="Tekstfelt 3">
            <a:extLst>
              <a:ext uri="{FF2B5EF4-FFF2-40B4-BE49-F238E27FC236}">
                <a16:creationId xmlns:a16="http://schemas.microsoft.com/office/drawing/2014/main" id="{9BC54A4D-2CFA-000E-8BF6-3D6BF32322C1}"/>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31074995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EFD73471-8FA1-5A13-C54A-83379F9752F1}"/>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1542828883"/>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8" y="1515291"/>
            <a:ext cx="6164437" cy="2476062"/>
          </a:xfrm>
          <a:prstGeom prst="rect">
            <a:avLst/>
          </a:prstGeom>
          <a:noFill/>
        </p:spPr>
        <p:txBody>
          <a:bodyPr wrap="square" rtlCol="0">
            <a:spAutoFit/>
          </a:bodyPr>
          <a:lstStyle/>
          <a:p>
            <a:pPr>
              <a:lnSpc>
                <a:spcPct val="114000"/>
              </a:lnSpc>
              <a:spcAft>
                <a:spcPts val="600"/>
              </a:spcAft>
            </a:pPr>
            <a:r>
              <a:rPr lang="da-DK" sz="2400" dirty="0"/>
              <a:t>Du bryder lænker</a:t>
            </a:r>
          </a:p>
          <a:p>
            <a:pPr>
              <a:lnSpc>
                <a:spcPct val="114000"/>
              </a:lnSpc>
              <a:spcAft>
                <a:spcPts val="600"/>
              </a:spcAft>
            </a:pPr>
            <a:r>
              <a:rPr lang="da-DK" sz="2400" dirty="0"/>
              <a:t>– sætter sjæle fri til et liv i nåde,</a:t>
            </a:r>
          </a:p>
          <a:p>
            <a:pPr>
              <a:lnSpc>
                <a:spcPct val="114000"/>
              </a:lnSpc>
              <a:spcAft>
                <a:spcPts val="600"/>
              </a:spcAft>
            </a:pPr>
            <a:r>
              <a:rPr lang="da-DK" sz="2400" dirty="0"/>
              <a:t>du heler brudte hjerter og læger gamle ar.</a:t>
            </a:r>
          </a:p>
          <a:p>
            <a:pPr>
              <a:lnSpc>
                <a:spcPct val="114000"/>
              </a:lnSpc>
              <a:spcAft>
                <a:spcPts val="600"/>
              </a:spcAft>
            </a:pPr>
            <a:r>
              <a:rPr lang="da-DK" sz="2400" dirty="0"/>
              <a:t>Du er vor redningskrans, og vi synger:</a:t>
            </a:r>
          </a:p>
          <a:p>
            <a:pPr>
              <a:lnSpc>
                <a:spcPct val="114000"/>
              </a:lnSpc>
              <a:spcAft>
                <a:spcPts val="600"/>
              </a:spcAft>
            </a:pPr>
            <a:r>
              <a:rPr lang="da-DK" sz="2400" dirty="0"/>
              <a:t>Ære være Gud – vor Far!</a:t>
            </a:r>
          </a:p>
        </p:txBody>
      </p:sp>
      <p:sp>
        <p:nvSpPr>
          <p:cNvPr id="2" name="Tekstfelt 1">
            <a:extLst>
              <a:ext uri="{FF2B5EF4-FFF2-40B4-BE49-F238E27FC236}">
                <a16:creationId xmlns:a16="http://schemas.microsoft.com/office/drawing/2014/main" id="{F6B76744-133C-0B5B-5EDF-A6CB99D440FB}"/>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284995018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8" y="1515291"/>
            <a:ext cx="6280891" cy="2974019"/>
          </a:xfrm>
          <a:prstGeom prst="rect">
            <a:avLst/>
          </a:prstGeom>
          <a:noFill/>
        </p:spPr>
        <p:txBody>
          <a:bodyPr wrap="square" rtlCol="0">
            <a:spAutoFit/>
          </a:bodyPr>
          <a:lstStyle/>
          <a:p>
            <a:pPr>
              <a:lnSpc>
                <a:spcPct val="114000"/>
              </a:lnSpc>
              <a:spcAft>
                <a:spcPts val="600"/>
              </a:spcAft>
            </a:pPr>
            <a:r>
              <a:rPr lang="da-DK" sz="2400" dirty="0"/>
              <a:t>Du tog vor skyld og skam</a:t>
            </a:r>
          </a:p>
          <a:p>
            <a:pPr>
              <a:lnSpc>
                <a:spcPct val="114000"/>
              </a:lnSpc>
              <a:spcAft>
                <a:spcPts val="600"/>
              </a:spcAft>
            </a:pPr>
            <a:r>
              <a:rPr lang="da-DK" sz="2400" dirty="0"/>
              <a:t>og </a:t>
            </a:r>
            <a:r>
              <a:rPr lang="da-DK" sz="2400" dirty="0" err="1"/>
              <a:t>fæstned</a:t>
            </a:r>
            <a:r>
              <a:rPr lang="da-DK" sz="2400" dirty="0"/>
              <a:t>’ det til korset,</a:t>
            </a:r>
          </a:p>
          <a:p>
            <a:pPr>
              <a:lnSpc>
                <a:spcPct val="114000"/>
              </a:lnSpc>
              <a:spcAft>
                <a:spcPts val="600"/>
              </a:spcAft>
            </a:pPr>
            <a:r>
              <a:rPr lang="da-DK" sz="2400" dirty="0"/>
              <a:t>velsign os, Gud,</a:t>
            </a:r>
          </a:p>
          <a:p>
            <a:pPr>
              <a:lnSpc>
                <a:spcPct val="114000"/>
              </a:lnSpc>
              <a:spcAft>
                <a:spcPts val="600"/>
              </a:spcAft>
            </a:pPr>
            <a:r>
              <a:rPr lang="da-DK" sz="2400" dirty="0"/>
              <a:t>så vi kan vær’ til velsignelse.</a:t>
            </a:r>
          </a:p>
          <a:p>
            <a:pPr>
              <a:lnSpc>
                <a:spcPct val="114000"/>
              </a:lnSpc>
              <a:spcAft>
                <a:spcPts val="600"/>
              </a:spcAft>
            </a:pPr>
            <a:r>
              <a:rPr lang="da-DK" sz="2400" dirty="0"/>
              <a:t>Din kærlighed til os er uendelig,</a:t>
            </a:r>
          </a:p>
          <a:p>
            <a:pPr>
              <a:lnSpc>
                <a:spcPct val="114000"/>
              </a:lnSpc>
              <a:spcAft>
                <a:spcPts val="600"/>
              </a:spcAft>
            </a:pPr>
            <a:r>
              <a:rPr lang="da-DK" sz="2400" dirty="0"/>
              <a:t>//: ære være Gud – vor Far! ://</a:t>
            </a:r>
          </a:p>
        </p:txBody>
      </p:sp>
      <p:sp>
        <p:nvSpPr>
          <p:cNvPr id="2" name="Tekstfelt 1">
            <a:extLst>
              <a:ext uri="{FF2B5EF4-FFF2-40B4-BE49-F238E27FC236}">
                <a16:creationId xmlns:a16="http://schemas.microsoft.com/office/drawing/2014/main" id="{5B762956-E448-3806-4CAE-450163094CF0}"/>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196597736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7460F9B0-E977-1D9B-FBB3-44E3824CCCD5}"/>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3539749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B1198B44-A284-0FAB-97AD-5E5138C18964}"/>
              </a:ext>
            </a:extLst>
          </p:cNvPr>
          <p:cNvSpPr>
            <a:spLocks noGrp="1"/>
          </p:cNvSpPr>
          <p:nvPr>
            <p:ph type="title"/>
          </p:nvPr>
        </p:nvSpPr>
        <p:spPr>
          <a:xfrm>
            <a:off x="563563" y="474345"/>
            <a:ext cx="11077574" cy="1040945"/>
          </a:xfrm>
        </p:spPr>
        <p:txBody>
          <a:bodyPr anchor="t">
            <a:noAutofit/>
          </a:bodyPr>
          <a:lstStyle/>
          <a:p>
            <a:pPr>
              <a:spcBef>
                <a:spcPts val="1200"/>
              </a:spcBef>
            </a:pPr>
            <a:r>
              <a:rPr lang="da-DK" sz="4100" dirty="0"/>
              <a:t>Kærlighedshåbet</a:t>
            </a:r>
            <a:br>
              <a:rPr lang="da-DK" sz="4100" dirty="0"/>
            </a:br>
            <a:endParaRPr lang="da-DK" sz="4100" dirty="0">
              <a:latin typeface="+mn-lt"/>
            </a:endParaRPr>
          </a:p>
        </p:txBody>
      </p:sp>
      <p:pic>
        <p:nvPicPr>
          <p:cNvPr id="6" name="Billede 5" descr="Et billede, der indeholder cirkel, Børnekunst, kunst, Farverigt&#10;&#10;Automatisk genereret beskrivelse">
            <a:extLst>
              <a:ext uri="{FF2B5EF4-FFF2-40B4-BE49-F238E27FC236}">
                <a16:creationId xmlns:a16="http://schemas.microsoft.com/office/drawing/2014/main" id="{7E2320E3-A017-46C8-08F6-AAD3580B6569}"/>
              </a:ext>
            </a:extLst>
          </p:cNvPr>
          <p:cNvPicPr>
            <a:picLocks noChangeAspect="1"/>
          </p:cNvPicPr>
          <p:nvPr/>
        </p:nvPicPr>
        <p:blipFill rotWithShape="1">
          <a:blip r:embed="rId2"/>
          <a:srcRect t="642" r="1" b="2360"/>
          <a:stretch/>
        </p:blipFill>
        <p:spPr>
          <a:xfrm>
            <a:off x="7119257" y="549275"/>
            <a:ext cx="4506472" cy="4506472"/>
          </a:xfrm>
          <a:custGeom>
            <a:avLst/>
            <a:gdLst/>
            <a:ahLst/>
            <a:cxnLst/>
            <a:rect l="l" t="t" r="r" b="b"/>
            <a:pathLst>
              <a:path w="5132388" h="5132388">
                <a:moveTo>
                  <a:pt x="2566194" y="0"/>
                </a:moveTo>
                <a:cubicBezTo>
                  <a:pt x="3983464" y="0"/>
                  <a:pt x="5132388" y="1148924"/>
                  <a:pt x="5132388" y="2566194"/>
                </a:cubicBezTo>
                <a:cubicBezTo>
                  <a:pt x="5132388" y="3983464"/>
                  <a:pt x="3983464" y="5132388"/>
                  <a:pt x="2566194" y="5132388"/>
                </a:cubicBezTo>
                <a:cubicBezTo>
                  <a:pt x="1148924" y="5132388"/>
                  <a:pt x="0" y="3983464"/>
                  <a:pt x="0" y="2566194"/>
                </a:cubicBezTo>
                <a:cubicBezTo>
                  <a:pt x="0" y="1148924"/>
                  <a:pt x="1148924" y="0"/>
                  <a:pt x="2566194" y="0"/>
                </a:cubicBezTo>
                <a:close/>
              </a:path>
            </a:pathLst>
          </a:custGeom>
        </p:spPr>
      </p:pic>
      <p:pic>
        <p:nvPicPr>
          <p:cNvPr id="7" name="Billede 6">
            <a:extLst>
              <a:ext uri="{FF2B5EF4-FFF2-40B4-BE49-F238E27FC236}">
                <a16:creationId xmlns:a16="http://schemas.microsoft.com/office/drawing/2014/main" id="{F14B37B6-6195-5EF1-C2FA-C435B0CBAD07}"/>
              </a:ext>
            </a:extLst>
          </p:cNvPr>
          <p:cNvPicPr>
            <a:picLocks noChangeAspect="1"/>
          </p:cNvPicPr>
          <p:nvPr/>
        </p:nvPicPr>
        <p:blipFill>
          <a:blip r:embed="rId3">
            <a:alphaModFix amt="80000"/>
          </a:blip>
          <a:stretch>
            <a:fillRect/>
          </a:stretch>
        </p:blipFill>
        <p:spPr>
          <a:xfrm>
            <a:off x="9200591" y="5816025"/>
            <a:ext cx="959016" cy="862806"/>
          </a:xfrm>
          <a:prstGeom prst="rect">
            <a:avLst/>
          </a:prstGeom>
          <a:effectLst>
            <a:softEdge rad="31750"/>
          </a:effectLst>
        </p:spPr>
      </p:pic>
      <p:sp>
        <p:nvSpPr>
          <p:cNvPr id="8" name="Tekstfelt 7">
            <a:extLst>
              <a:ext uri="{FF2B5EF4-FFF2-40B4-BE49-F238E27FC236}">
                <a16:creationId xmlns:a16="http://schemas.microsoft.com/office/drawing/2014/main" id="{C2CE5D47-ADF6-9FA6-0421-EDB36DD1D59C}"/>
              </a:ext>
            </a:extLst>
          </p:cNvPr>
          <p:cNvSpPr txBox="1"/>
          <p:nvPr/>
        </p:nvSpPr>
        <p:spPr>
          <a:xfrm>
            <a:off x="10159607" y="6062762"/>
            <a:ext cx="1894114" cy="369332"/>
          </a:xfrm>
          <a:prstGeom prst="rect">
            <a:avLst/>
          </a:prstGeom>
          <a:noFill/>
        </p:spPr>
        <p:txBody>
          <a:bodyPr wrap="square" rtlCol="0">
            <a:spAutoFit/>
          </a:bodyPr>
          <a:lstStyle/>
          <a:p>
            <a:r>
              <a:rPr lang="da-DK" dirty="0"/>
              <a:t>Bedeugen 2024</a:t>
            </a:r>
          </a:p>
        </p:txBody>
      </p:sp>
      <p:sp>
        <p:nvSpPr>
          <p:cNvPr id="3" name="Tekstfelt 2">
            <a:extLst>
              <a:ext uri="{FF2B5EF4-FFF2-40B4-BE49-F238E27FC236}">
                <a16:creationId xmlns:a16="http://schemas.microsoft.com/office/drawing/2014/main" id="{FFF46931-47AD-F5F9-3F34-F790E0581ACF}"/>
              </a:ext>
            </a:extLst>
          </p:cNvPr>
          <p:cNvSpPr txBox="1"/>
          <p:nvPr/>
        </p:nvSpPr>
        <p:spPr>
          <a:xfrm>
            <a:off x="822959" y="1515291"/>
            <a:ext cx="5595094" cy="2974019"/>
          </a:xfrm>
          <a:prstGeom prst="rect">
            <a:avLst/>
          </a:prstGeom>
          <a:noFill/>
        </p:spPr>
        <p:txBody>
          <a:bodyPr wrap="square" rtlCol="0">
            <a:spAutoFit/>
          </a:bodyPr>
          <a:lstStyle/>
          <a:p>
            <a:pPr>
              <a:lnSpc>
                <a:spcPct val="114000"/>
              </a:lnSpc>
              <a:spcAft>
                <a:spcPts val="600"/>
              </a:spcAft>
            </a:pPr>
            <a:r>
              <a:rPr lang="da-DK" sz="2400" dirty="0"/>
              <a:t>Du er vor Gud,</a:t>
            </a:r>
          </a:p>
          <a:p>
            <a:pPr>
              <a:lnSpc>
                <a:spcPct val="114000"/>
              </a:lnSpc>
              <a:spcAft>
                <a:spcPts val="600"/>
              </a:spcAft>
            </a:pPr>
            <a:r>
              <a:rPr lang="da-DK" sz="2400" dirty="0"/>
              <a:t>vi synger det ud</a:t>
            </a:r>
          </a:p>
          <a:p>
            <a:pPr>
              <a:lnSpc>
                <a:spcPct val="114000"/>
              </a:lnSpc>
              <a:spcAft>
                <a:spcPts val="600"/>
              </a:spcAft>
            </a:pPr>
            <a:r>
              <a:rPr lang="da-DK" sz="2400" dirty="0"/>
              <a:t>sammen med skaberværkets symfoni.</a:t>
            </a:r>
          </a:p>
          <a:p>
            <a:pPr>
              <a:lnSpc>
                <a:spcPct val="114000"/>
              </a:lnSpc>
              <a:spcAft>
                <a:spcPts val="600"/>
              </a:spcAft>
            </a:pPr>
            <a:r>
              <a:rPr lang="da-DK" sz="2400" dirty="0"/>
              <a:t>Vi vandrer i tro,</a:t>
            </a:r>
          </a:p>
          <a:p>
            <a:pPr>
              <a:lnSpc>
                <a:spcPct val="114000"/>
              </a:lnSpc>
              <a:spcAft>
                <a:spcPts val="600"/>
              </a:spcAft>
            </a:pPr>
            <a:r>
              <a:rPr lang="da-DK" sz="2400" dirty="0"/>
              <a:t>må vor næste gro,</a:t>
            </a:r>
          </a:p>
          <a:p>
            <a:pPr>
              <a:lnSpc>
                <a:spcPct val="114000"/>
              </a:lnSpc>
              <a:spcAft>
                <a:spcPts val="600"/>
              </a:spcAft>
            </a:pPr>
            <a:r>
              <a:rPr lang="da-DK" sz="2400" dirty="0"/>
              <a:t>lad kærlighedshåbet spire på vor jord!</a:t>
            </a:r>
          </a:p>
        </p:txBody>
      </p:sp>
      <p:sp>
        <p:nvSpPr>
          <p:cNvPr id="2" name="Tekstfelt 1">
            <a:extLst>
              <a:ext uri="{FF2B5EF4-FFF2-40B4-BE49-F238E27FC236}">
                <a16:creationId xmlns:a16="http://schemas.microsoft.com/office/drawing/2014/main" id="{EFD73471-8FA1-5A13-C54A-83379F9752F1}"/>
              </a:ext>
            </a:extLst>
          </p:cNvPr>
          <p:cNvSpPr txBox="1"/>
          <p:nvPr/>
        </p:nvSpPr>
        <p:spPr>
          <a:xfrm>
            <a:off x="698741" y="5739596"/>
            <a:ext cx="3726610" cy="707886"/>
          </a:xfrm>
          <a:prstGeom prst="rect">
            <a:avLst/>
          </a:prstGeom>
          <a:noFill/>
        </p:spPr>
        <p:txBody>
          <a:bodyPr wrap="square" rtlCol="0">
            <a:spAutoFit/>
          </a:bodyPr>
          <a:lstStyle/>
          <a:p>
            <a:r>
              <a:rPr lang="da-DK" sz="2000" dirty="0"/>
              <a:t>Konto: 9070 – 2075302331</a:t>
            </a:r>
          </a:p>
          <a:p>
            <a:r>
              <a:rPr lang="da-DK" sz="2000" dirty="0"/>
              <a:t>MobilePay: 50749</a:t>
            </a:r>
          </a:p>
        </p:txBody>
      </p:sp>
    </p:spTree>
    <p:extLst>
      <p:ext uri="{BB962C8B-B14F-4D97-AF65-F5344CB8AC3E}">
        <p14:creationId xmlns:p14="http://schemas.microsoft.com/office/powerpoint/2010/main" val="1698854947"/>
      </p:ext>
    </p:extLst>
  </p:cSld>
  <p:clrMapOvr>
    <a:masterClrMapping/>
  </p:clrMapOvr>
</p:sld>
</file>

<file path=ppt/theme/theme1.xml><?xml version="1.0" encoding="utf-8"?>
<a:theme xmlns:a="http://schemas.openxmlformats.org/drawingml/2006/main" name="3DFloatVTI">
  <a:themeElements>
    <a:clrScheme name="Float">
      <a:dk1>
        <a:sysClr val="windowText" lastClr="000000"/>
      </a:dk1>
      <a:lt1>
        <a:sysClr val="window" lastClr="FFFFFF"/>
      </a:lt1>
      <a:dk2>
        <a:srgbClr val="1B192E"/>
      </a:dk2>
      <a:lt2>
        <a:srgbClr val="EAE5EB"/>
      </a:lt2>
      <a:accent1>
        <a:srgbClr val="13BE89"/>
      </a:accent1>
      <a:accent2>
        <a:srgbClr val="12B1BF"/>
      </a:accent2>
      <a:accent3>
        <a:srgbClr val="D40AA8"/>
      </a:accent3>
      <a:accent4>
        <a:srgbClr val="B86E62"/>
      </a:accent4>
      <a:accent5>
        <a:srgbClr val="A3A3C1"/>
      </a:accent5>
      <a:accent6>
        <a:srgbClr val="37335B"/>
      </a:accent6>
      <a:hlink>
        <a:srgbClr val="0066FF"/>
      </a:hlink>
      <a:folHlink>
        <a:srgbClr val="666699"/>
      </a:folHlink>
    </a:clrScheme>
    <a:fontScheme name="Float">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DFloatVTI" id="{F59BA300-ED19-4B39-9AE3-7882B1DE8B78}" vid="{0FEC63E3-719F-4F50-9F1E-5B8BAF39109A}"/>
    </a:ext>
  </a:extLst>
</a:theme>
</file>

<file path=docProps/app.xml><?xml version="1.0" encoding="utf-8"?>
<Properties xmlns="http://schemas.openxmlformats.org/officeDocument/2006/extended-properties" xmlns:vt="http://schemas.openxmlformats.org/officeDocument/2006/docPropsVTypes">
  <TotalTime>318</TotalTime>
  <Words>4911</Words>
  <Application>Microsoft Office PowerPoint</Application>
  <PresentationFormat>Widescreen</PresentationFormat>
  <Paragraphs>760</Paragraphs>
  <Slides>89</Slides>
  <Notes>0</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89</vt:i4>
      </vt:variant>
    </vt:vector>
  </HeadingPairs>
  <TitlesOfParts>
    <vt:vector size="92" baseType="lpstr">
      <vt:lpstr>Arial</vt:lpstr>
      <vt:lpstr>Avenir Next LT Pro</vt:lpstr>
      <vt:lpstr>3DFloatVTI</vt:lpstr>
      <vt:lpstr>Bedeugen 2024</vt:lpstr>
      <vt:lpstr>Dag 1</vt:lpstr>
      <vt:lpstr>Dag 1: Det gælder os alle   Johannesevangeliet 20,21:  Som Faderen har udsendt mig, sender jeg også jer.</vt:lpstr>
      <vt:lpstr>Bøn </vt:lpstr>
      <vt:lpstr>Indsamling: Sri Lanka </vt:lpstr>
      <vt:lpstr>Kærlighedshåbet </vt:lpstr>
      <vt:lpstr>Kærlighedshåbet </vt:lpstr>
      <vt:lpstr>Kærlighedshåbet </vt:lpstr>
      <vt:lpstr>Kærlighedshåbet </vt:lpstr>
      <vt:lpstr>Kærlighedshåbet </vt:lpstr>
      <vt:lpstr>Kærlighedshåbet </vt:lpstr>
      <vt:lpstr>Kærlighedshåbet </vt:lpstr>
      <vt:lpstr>Dag 2</vt:lpstr>
      <vt:lpstr>Dag 2: I al sin mangfoldighed   Efeserbrevet 4,4-6:  Ét legeme, én ånd, ét håb, én Herre, én tro, én dåb, én Gud, alles fader.</vt:lpstr>
      <vt:lpstr>Bøn </vt:lpstr>
      <vt:lpstr>Indsamling: Sri Lanka </vt:lpstr>
      <vt:lpstr>Kærlighedshåbet </vt:lpstr>
      <vt:lpstr>Kærlighedshåbet </vt:lpstr>
      <vt:lpstr>Kærlighedshåbet </vt:lpstr>
      <vt:lpstr>Kærlighedshåbet </vt:lpstr>
      <vt:lpstr>Kærlighedshåbet </vt:lpstr>
      <vt:lpstr>Kærlighedshåbet </vt:lpstr>
      <vt:lpstr>Kærlighedshåbet </vt:lpstr>
      <vt:lpstr>Dag 3</vt:lpstr>
      <vt:lpstr>Dag 3: Surdej eller subkultur?   Matthæusevangeliet 5,13-14:  Jordens salt og verdens lys.</vt:lpstr>
      <vt:lpstr>Bøn </vt:lpstr>
      <vt:lpstr>Indsamling: Sri Lanka </vt:lpstr>
      <vt:lpstr>Kærlighedshåbet </vt:lpstr>
      <vt:lpstr>Kærlighedshåbet </vt:lpstr>
      <vt:lpstr>Kærlighedshåbet </vt:lpstr>
      <vt:lpstr>Kærlighedshåbet </vt:lpstr>
      <vt:lpstr>Kærlighedshåbet </vt:lpstr>
      <vt:lpstr>Kærlighedshåbet </vt:lpstr>
      <vt:lpstr>Kærlighedshåbet </vt:lpstr>
      <vt:lpstr>Dag 4</vt:lpstr>
      <vt:lpstr>Dag 4: Gud – Far, Søn og Helligånd   2. Korintherbrev 13,13:  Herren Jesu Kristi nåde, Guds kærlighed og Helligåndens fællesskab være med jer alle!</vt:lpstr>
      <vt:lpstr>Bøn </vt:lpstr>
      <vt:lpstr>Indsamling: Sri Lanka </vt:lpstr>
      <vt:lpstr>Kærlighedshåbet </vt:lpstr>
      <vt:lpstr>Kærlighedshåbet </vt:lpstr>
      <vt:lpstr>Kærlighedshåbet </vt:lpstr>
      <vt:lpstr>Kærlighedshåbet </vt:lpstr>
      <vt:lpstr>Kærlighedshåbet </vt:lpstr>
      <vt:lpstr>Kærlighedshåbet </vt:lpstr>
      <vt:lpstr>Kærlighedshåbet </vt:lpstr>
      <vt:lpstr>Dag 5</vt:lpstr>
      <vt:lpstr>Dag 5: For hele skaberværket   Matthæusevangeliet 6,10:  Komme dit rige, ske din vilje som i himlen således også på jorden.</vt:lpstr>
      <vt:lpstr>Bøn </vt:lpstr>
      <vt:lpstr>Indsamling: Sri Lanka </vt:lpstr>
      <vt:lpstr>Kærlighedshåbet </vt:lpstr>
      <vt:lpstr>Kærlighedshåbet </vt:lpstr>
      <vt:lpstr>Kærlighedshåbet </vt:lpstr>
      <vt:lpstr>Kærlighedshåbet </vt:lpstr>
      <vt:lpstr>Kærlighedshåbet </vt:lpstr>
      <vt:lpstr>Kærlighedshåbet </vt:lpstr>
      <vt:lpstr>Kærlighedshåbet </vt:lpstr>
      <vt:lpstr>Dag 6</vt:lpstr>
      <vt:lpstr>Dag 6: Nær ved og langt borte   Apostlenes Gerninger 1,8:  I skal være mine vidner lige til jordens ende.</vt:lpstr>
      <vt:lpstr>Bøn </vt:lpstr>
      <vt:lpstr>Indsamling: Sri Lanka </vt:lpstr>
      <vt:lpstr>Kærlighedshåbet </vt:lpstr>
      <vt:lpstr>Kærlighedshåbet </vt:lpstr>
      <vt:lpstr>Kærlighedshåbet </vt:lpstr>
      <vt:lpstr>Kærlighedshåbet </vt:lpstr>
      <vt:lpstr>Kærlighedshåbet </vt:lpstr>
      <vt:lpstr>Kærlighedshåbet </vt:lpstr>
      <vt:lpstr>Kærlighedshåbet </vt:lpstr>
      <vt:lpstr>Dag 7</vt:lpstr>
      <vt:lpstr>Dag 7: Også »de andre«   Lukasevangeliet 19,7:  Men alle, som så det (at Jesus besøgte tolderen, Zakæus), gav ondt af sig og sagde: »Han er gået ind som gæst hos en syndig mand.«</vt:lpstr>
      <vt:lpstr>Bøn </vt:lpstr>
      <vt:lpstr>Indsamling: Sri Lanka </vt:lpstr>
      <vt:lpstr>Kærlighedshåbet </vt:lpstr>
      <vt:lpstr>Kærlighedshåbet </vt:lpstr>
      <vt:lpstr>Kærlighedshåbet </vt:lpstr>
      <vt:lpstr>Kærlighedshåbet </vt:lpstr>
      <vt:lpstr>Kærlighedshåbet </vt:lpstr>
      <vt:lpstr>Kærlighedshåbet </vt:lpstr>
      <vt:lpstr>Kærlighedshåbet </vt:lpstr>
      <vt:lpstr>Dag 8</vt:lpstr>
      <vt:lpstr>Dag 8: Guds mission   2. Korintherbrev 5,19:  Det var Gud, der i Kristus forligte verden med sig selv og ikke tilregnede dem deres overtrædelser, men betroede os ordet om forligelsen.</vt:lpstr>
      <vt:lpstr>Bøn </vt:lpstr>
      <vt:lpstr>Indsamling: Sri Lanka </vt:lpstr>
      <vt:lpstr>Kærlighedshåbet </vt:lpstr>
      <vt:lpstr>Kærlighedshåbet </vt:lpstr>
      <vt:lpstr>Kærlighedshåbet </vt:lpstr>
      <vt:lpstr>Kærlighedshåbet </vt:lpstr>
      <vt:lpstr>Kærlighedshåbet </vt:lpstr>
      <vt:lpstr>Kærlighedshåbet </vt:lpstr>
      <vt:lpstr>Kærlighedshåbet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Simon Hølmkær Mejdahl</dc:creator>
  <cp:lastModifiedBy>Simon Hølmkær Mejdahl</cp:lastModifiedBy>
  <cp:revision>1</cp:revision>
  <dcterms:created xsi:type="dcterms:W3CDTF">2023-11-17T11:06:00Z</dcterms:created>
  <dcterms:modified xsi:type="dcterms:W3CDTF">2023-12-16T13:35:29Z</dcterms:modified>
</cp:coreProperties>
</file>