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2" r:id="rId6"/>
    <p:sldId id="291" r:id="rId7"/>
    <p:sldId id="263" r:id="rId8"/>
    <p:sldId id="264" r:id="rId9"/>
    <p:sldId id="265" r:id="rId10"/>
    <p:sldId id="266" r:id="rId11"/>
    <p:sldId id="292" r:id="rId12"/>
    <p:sldId id="267" r:id="rId13"/>
    <p:sldId id="268" r:id="rId14"/>
    <p:sldId id="269" r:id="rId15"/>
    <p:sldId id="270" r:id="rId16"/>
    <p:sldId id="293" r:id="rId17"/>
    <p:sldId id="271" r:id="rId18"/>
    <p:sldId id="272" r:id="rId19"/>
    <p:sldId id="273" r:id="rId20"/>
    <p:sldId id="274" r:id="rId21"/>
    <p:sldId id="294" r:id="rId22"/>
    <p:sldId id="275" r:id="rId23"/>
    <p:sldId id="276" r:id="rId24"/>
    <p:sldId id="277" r:id="rId25"/>
    <p:sldId id="278" r:id="rId26"/>
    <p:sldId id="295" r:id="rId27"/>
    <p:sldId id="279" r:id="rId28"/>
    <p:sldId id="280" r:id="rId29"/>
    <p:sldId id="281" r:id="rId30"/>
    <p:sldId id="282" r:id="rId31"/>
    <p:sldId id="296" r:id="rId32"/>
    <p:sldId id="283" r:id="rId33"/>
    <p:sldId id="284" r:id="rId34"/>
    <p:sldId id="285" r:id="rId35"/>
    <p:sldId id="286" r:id="rId36"/>
    <p:sldId id="297" r:id="rId37"/>
    <p:sldId id="287" r:id="rId38"/>
    <p:sldId id="288" r:id="rId39"/>
    <p:sldId id="289" r:id="rId40"/>
    <p:sldId id="290" r:id="rId41"/>
    <p:sldId id="298" r:id="rId4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A3750F-E17D-4AF9-8E35-4100332A6C66}" v="21" dt="2025-01-07T07:37:38.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Hølmkær Mejdahl" userId="d1dabddee4e69473" providerId="LiveId" clId="{77A3750F-E17D-4AF9-8E35-4100332A6C66}"/>
    <pc:docChg chg="undo custSel addSld modSld">
      <pc:chgData name="Simon Hølmkær Mejdahl" userId="d1dabddee4e69473" providerId="LiveId" clId="{77A3750F-E17D-4AF9-8E35-4100332A6C66}" dt="2025-01-07T07:37:38.521" v="521"/>
      <pc:docMkLst>
        <pc:docMk/>
      </pc:docMkLst>
      <pc:sldChg chg="addSp delSp modSp mod">
        <pc:chgData name="Simon Hølmkær Mejdahl" userId="d1dabddee4e69473" providerId="LiveId" clId="{77A3750F-E17D-4AF9-8E35-4100332A6C66}" dt="2025-01-07T07:35:25.969" v="455" actId="22"/>
        <pc:sldMkLst>
          <pc:docMk/>
          <pc:sldMk cId="4069118134" sldId="262"/>
        </pc:sldMkLst>
        <pc:spChg chg="add del">
          <ac:chgData name="Simon Hølmkær Mejdahl" userId="d1dabddee4e69473" providerId="LiveId" clId="{77A3750F-E17D-4AF9-8E35-4100332A6C66}" dt="2025-01-07T07:35:25.969" v="455" actId="22"/>
          <ac:spMkLst>
            <pc:docMk/>
            <pc:sldMk cId="4069118134" sldId="262"/>
            <ac:spMk id="8" creationId="{CBCF9535-936F-FA50-EAE3-0764641BD8CB}"/>
          </ac:spMkLst>
        </pc:spChg>
        <pc:picChg chg="ord">
          <ac:chgData name="Simon Hølmkær Mejdahl" userId="d1dabddee4e69473" providerId="LiveId" clId="{77A3750F-E17D-4AF9-8E35-4100332A6C66}" dt="2024-12-23T13:15:59.172" v="401" actId="171"/>
          <ac:picMkLst>
            <pc:docMk/>
            <pc:sldMk cId="4069118134" sldId="262"/>
            <ac:picMk id="6" creationId="{B33A2E1B-7CA3-40E4-689B-7C63EED17FE1}"/>
          </ac:picMkLst>
        </pc:picChg>
        <pc:picChg chg="add mod ord modCrop">
          <ac:chgData name="Simon Hølmkær Mejdahl" userId="d1dabddee4e69473" providerId="LiveId" clId="{77A3750F-E17D-4AF9-8E35-4100332A6C66}" dt="2024-12-23T13:15:56.061" v="397" actId="171"/>
          <ac:picMkLst>
            <pc:docMk/>
            <pc:sldMk cId="4069118134" sldId="262"/>
            <ac:picMk id="7" creationId="{1C7E6620-C420-5A60-544C-66DD92ED7A61}"/>
          </ac:picMkLst>
        </pc:picChg>
      </pc:sldChg>
      <pc:sldChg chg="addSp modSp mod">
        <pc:chgData name="Simon Hølmkær Mejdahl" userId="d1dabddee4e69473" providerId="LiveId" clId="{77A3750F-E17D-4AF9-8E35-4100332A6C66}" dt="2024-12-23T13:16:24.899" v="408" actId="171"/>
        <pc:sldMkLst>
          <pc:docMk/>
          <pc:sldMk cId="867316485" sldId="266"/>
        </pc:sldMkLst>
        <pc:picChg chg="add mod ord">
          <ac:chgData name="Simon Hølmkær Mejdahl" userId="d1dabddee4e69473" providerId="LiveId" clId="{77A3750F-E17D-4AF9-8E35-4100332A6C66}" dt="2024-12-23T13:16:21.960" v="405" actId="171"/>
          <ac:picMkLst>
            <pc:docMk/>
            <pc:sldMk cId="867316485" sldId="266"/>
            <ac:picMk id="4" creationId="{8082C74F-1339-95CB-F7F4-6F546A5848F8}"/>
          </ac:picMkLst>
        </pc:picChg>
        <pc:picChg chg="ord">
          <ac:chgData name="Simon Hølmkær Mejdahl" userId="d1dabddee4e69473" providerId="LiveId" clId="{77A3750F-E17D-4AF9-8E35-4100332A6C66}" dt="2024-12-23T13:16:24.899" v="408" actId="171"/>
          <ac:picMkLst>
            <pc:docMk/>
            <pc:sldMk cId="867316485" sldId="266"/>
            <ac:picMk id="6" creationId="{DE80B8EB-8200-B7A1-00B0-8B03ED4AD594}"/>
          </ac:picMkLst>
        </pc:picChg>
      </pc:sldChg>
      <pc:sldChg chg="addSp modSp mod">
        <pc:chgData name="Simon Hølmkær Mejdahl" userId="d1dabddee4e69473" providerId="LiveId" clId="{77A3750F-E17D-4AF9-8E35-4100332A6C66}" dt="2024-12-23T13:16:40.315" v="416" actId="171"/>
        <pc:sldMkLst>
          <pc:docMk/>
          <pc:sldMk cId="3079911229" sldId="270"/>
        </pc:sldMkLst>
        <pc:picChg chg="add mod ord">
          <ac:chgData name="Simon Hølmkær Mejdahl" userId="d1dabddee4e69473" providerId="LiveId" clId="{77A3750F-E17D-4AF9-8E35-4100332A6C66}" dt="2024-12-23T13:16:37.101" v="412" actId="171"/>
          <ac:picMkLst>
            <pc:docMk/>
            <pc:sldMk cId="3079911229" sldId="270"/>
            <ac:picMk id="4" creationId="{7BB88B3F-37A4-4C9D-3552-5C6986B9E20F}"/>
          </ac:picMkLst>
        </pc:picChg>
        <pc:picChg chg="ord">
          <ac:chgData name="Simon Hølmkær Mejdahl" userId="d1dabddee4e69473" providerId="LiveId" clId="{77A3750F-E17D-4AF9-8E35-4100332A6C66}" dt="2024-12-23T13:16:40.315" v="416" actId="171"/>
          <ac:picMkLst>
            <pc:docMk/>
            <pc:sldMk cId="3079911229" sldId="270"/>
            <ac:picMk id="6" creationId="{AAEA2CD1-FA86-03BF-5C5E-238EC3309E1F}"/>
          </ac:picMkLst>
        </pc:picChg>
      </pc:sldChg>
      <pc:sldChg chg="addSp modSp mod">
        <pc:chgData name="Simon Hølmkær Mejdahl" userId="d1dabddee4e69473" providerId="LiveId" clId="{77A3750F-E17D-4AF9-8E35-4100332A6C66}" dt="2024-12-23T13:16:52.795" v="423" actId="171"/>
        <pc:sldMkLst>
          <pc:docMk/>
          <pc:sldMk cId="2408563491" sldId="274"/>
        </pc:sldMkLst>
        <pc:picChg chg="add mod ord">
          <ac:chgData name="Simon Hølmkær Mejdahl" userId="d1dabddee4e69473" providerId="LiveId" clId="{77A3750F-E17D-4AF9-8E35-4100332A6C66}" dt="2024-12-23T13:16:50.503" v="420" actId="171"/>
          <ac:picMkLst>
            <pc:docMk/>
            <pc:sldMk cId="2408563491" sldId="274"/>
            <ac:picMk id="4" creationId="{73EA1474-BEAC-C8DE-30A2-0D08071FB5BC}"/>
          </ac:picMkLst>
        </pc:picChg>
        <pc:picChg chg="ord">
          <ac:chgData name="Simon Hølmkær Mejdahl" userId="d1dabddee4e69473" providerId="LiveId" clId="{77A3750F-E17D-4AF9-8E35-4100332A6C66}" dt="2024-12-23T13:16:52.795" v="423" actId="171"/>
          <ac:picMkLst>
            <pc:docMk/>
            <pc:sldMk cId="2408563491" sldId="274"/>
            <ac:picMk id="6" creationId="{08A0E916-1664-533C-5A06-0B80500EFE10}"/>
          </ac:picMkLst>
        </pc:picChg>
      </pc:sldChg>
      <pc:sldChg chg="modSp add mod">
        <pc:chgData name="Simon Hølmkær Mejdahl" userId="d1dabddee4e69473" providerId="LiveId" clId="{77A3750F-E17D-4AF9-8E35-4100332A6C66}" dt="2024-12-23T13:05:21.097" v="25" actId="20577"/>
        <pc:sldMkLst>
          <pc:docMk/>
          <pc:sldMk cId="832407362" sldId="275"/>
        </pc:sldMkLst>
        <pc:spChg chg="mod">
          <ac:chgData name="Simon Hølmkær Mejdahl" userId="d1dabddee4e69473" providerId="LiveId" clId="{77A3750F-E17D-4AF9-8E35-4100332A6C66}" dt="2024-12-23T13:05:21.097" v="25" actId="20577"/>
          <ac:spMkLst>
            <pc:docMk/>
            <pc:sldMk cId="832407362" sldId="275"/>
            <ac:spMk id="2" creationId="{9F1450D2-996D-72F7-B5F2-126CE7D88E57}"/>
          </ac:spMkLst>
        </pc:spChg>
      </pc:sldChg>
      <pc:sldChg chg="modSp add mod">
        <pc:chgData name="Simon Hølmkær Mejdahl" userId="d1dabddee4e69473" providerId="LiveId" clId="{77A3750F-E17D-4AF9-8E35-4100332A6C66}" dt="2024-12-23T13:06:02.341" v="65" actId="20577"/>
        <pc:sldMkLst>
          <pc:docMk/>
          <pc:sldMk cId="656383086" sldId="276"/>
        </pc:sldMkLst>
        <pc:spChg chg="mod">
          <ac:chgData name="Simon Hølmkær Mejdahl" userId="d1dabddee4e69473" providerId="LiveId" clId="{77A3750F-E17D-4AF9-8E35-4100332A6C66}" dt="2024-12-23T13:05:29.842" v="50" actId="20577"/>
          <ac:spMkLst>
            <pc:docMk/>
            <pc:sldMk cId="656383086" sldId="276"/>
            <ac:spMk id="2" creationId="{D74F57BA-0BDF-272F-6B2A-C3B8BB457986}"/>
          </ac:spMkLst>
        </pc:spChg>
        <pc:spChg chg="mod">
          <ac:chgData name="Simon Hølmkær Mejdahl" userId="d1dabddee4e69473" providerId="LiveId" clId="{77A3750F-E17D-4AF9-8E35-4100332A6C66}" dt="2024-12-23T13:06:02.341" v="65" actId="20577"/>
          <ac:spMkLst>
            <pc:docMk/>
            <pc:sldMk cId="656383086" sldId="276"/>
            <ac:spMk id="3" creationId="{D387F0D9-E9BA-988F-DFD3-F2562137D9D5}"/>
          </ac:spMkLst>
        </pc:spChg>
      </pc:sldChg>
      <pc:sldChg chg="modSp add mod">
        <pc:chgData name="Simon Hølmkær Mejdahl" userId="d1dabddee4e69473" providerId="LiveId" clId="{77A3750F-E17D-4AF9-8E35-4100332A6C66}" dt="2024-12-23T13:06:54.153" v="97" actId="1076"/>
        <pc:sldMkLst>
          <pc:docMk/>
          <pc:sldMk cId="2155143922" sldId="277"/>
        </pc:sldMkLst>
        <pc:spChg chg="mod">
          <ac:chgData name="Simon Hølmkær Mejdahl" userId="d1dabddee4e69473" providerId="LiveId" clId="{77A3750F-E17D-4AF9-8E35-4100332A6C66}" dt="2024-12-23T13:06:54.153" v="97" actId="1076"/>
          <ac:spMkLst>
            <pc:docMk/>
            <pc:sldMk cId="2155143922" sldId="277"/>
            <ac:spMk id="3" creationId="{A3A9E2FB-572D-8E68-6141-20C7B5190F8B}"/>
          </ac:spMkLst>
        </pc:spChg>
      </pc:sldChg>
      <pc:sldChg chg="addSp modSp add mod">
        <pc:chgData name="Simon Hølmkær Mejdahl" userId="d1dabddee4e69473" providerId="LiveId" clId="{77A3750F-E17D-4AF9-8E35-4100332A6C66}" dt="2024-12-23T13:17:03.061" v="430" actId="171"/>
        <pc:sldMkLst>
          <pc:docMk/>
          <pc:sldMk cId="1032921702" sldId="278"/>
        </pc:sldMkLst>
        <pc:picChg chg="add mod ord">
          <ac:chgData name="Simon Hølmkær Mejdahl" userId="d1dabddee4e69473" providerId="LiveId" clId="{77A3750F-E17D-4AF9-8E35-4100332A6C66}" dt="2024-12-23T13:17:00.912" v="427" actId="171"/>
          <ac:picMkLst>
            <pc:docMk/>
            <pc:sldMk cId="1032921702" sldId="278"/>
            <ac:picMk id="4" creationId="{E92BC22F-6315-8B70-D033-9F7E33B90B91}"/>
          </ac:picMkLst>
        </pc:picChg>
        <pc:picChg chg="ord">
          <ac:chgData name="Simon Hølmkær Mejdahl" userId="d1dabddee4e69473" providerId="LiveId" clId="{77A3750F-E17D-4AF9-8E35-4100332A6C66}" dt="2024-12-23T13:17:03.061" v="430" actId="171"/>
          <ac:picMkLst>
            <pc:docMk/>
            <pc:sldMk cId="1032921702" sldId="278"/>
            <ac:picMk id="6" creationId="{0475FB2E-5AFA-7140-2B99-646CD2A21C43}"/>
          </ac:picMkLst>
        </pc:picChg>
      </pc:sldChg>
      <pc:sldChg chg="modSp add mod">
        <pc:chgData name="Simon Hølmkær Mejdahl" userId="d1dabddee4e69473" providerId="LiveId" clId="{77A3750F-E17D-4AF9-8E35-4100332A6C66}" dt="2024-12-23T13:07:15.291" v="123" actId="20577"/>
        <pc:sldMkLst>
          <pc:docMk/>
          <pc:sldMk cId="1511437570" sldId="279"/>
        </pc:sldMkLst>
        <pc:spChg chg="mod">
          <ac:chgData name="Simon Hølmkær Mejdahl" userId="d1dabddee4e69473" providerId="LiveId" clId="{77A3750F-E17D-4AF9-8E35-4100332A6C66}" dt="2024-12-23T13:07:15.291" v="123" actId="20577"/>
          <ac:spMkLst>
            <pc:docMk/>
            <pc:sldMk cId="1511437570" sldId="279"/>
            <ac:spMk id="2" creationId="{D7366208-2FAB-B540-DD80-4C692C836481}"/>
          </ac:spMkLst>
        </pc:spChg>
      </pc:sldChg>
      <pc:sldChg chg="modSp add mod">
        <pc:chgData name="Simon Hølmkær Mejdahl" userId="d1dabddee4e69473" providerId="LiveId" clId="{77A3750F-E17D-4AF9-8E35-4100332A6C66}" dt="2024-12-23T13:07:54.100" v="154" actId="20577"/>
        <pc:sldMkLst>
          <pc:docMk/>
          <pc:sldMk cId="3273714224" sldId="280"/>
        </pc:sldMkLst>
        <pc:spChg chg="mod">
          <ac:chgData name="Simon Hølmkær Mejdahl" userId="d1dabddee4e69473" providerId="LiveId" clId="{77A3750F-E17D-4AF9-8E35-4100332A6C66}" dt="2024-12-23T13:07:21.098" v="137" actId="20577"/>
          <ac:spMkLst>
            <pc:docMk/>
            <pc:sldMk cId="3273714224" sldId="280"/>
            <ac:spMk id="2" creationId="{E55EBAF0-F7B3-1D04-EBF2-50C73FBD55F9}"/>
          </ac:spMkLst>
        </pc:spChg>
        <pc:spChg chg="mod">
          <ac:chgData name="Simon Hølmkær Mejdahl" userId="d1dabddee4e69473" providerId="LiveId" clId="{77A3750F-E17D-4AF9-8E35-4100332A6C66}" dt="2024-12-23T13:07:54.100" v="154" actId="20577"/>
          <ac:spMkLst>
            <pc:docMk/>
            <pc:sldMk cId="3273714224" sldId="280"/>
            <ac:spMk id="3" creationId="{432763BB-3188-8030-2293-8DB961F510A9}"/>
          </ac:spMkLst>
        </pc:spChg>
      </pc:sldChg>
      <pc:sldChg chg="modSp add mod">
        <pc:chgData name="Simon Hølmkær Mejdahl" userId="d1dabddee4e69473" providerId="LiveId" clId="{77A3750F-E17D-4AF9-8E35-4100332A6C66}" dt="2024-12-23T13:08:39.190" v="193" actId="1076"/>
        <pc:sldMkLst>
          <pc:docMk/>
          <pc:sldMk cId="3398371131" sldId="281"/>
        </pc:sldMkLst>
        <pc:spChg chg="mod">
          <ac:chgData name="Simon Hølmkær Mejdahl" userId="d1dabddee4e69473" providerId="LiveId" clId="{77A3750F-E17D-4AF9-8E35-4100332A6C66}" dt="2024-12-23T13:08:39.190" v="193" actId="1076"/>
          <ac:spMkLst>
            <pc:docMk/>
            <pc:sldMk cId="3398371131" sldId="281"/>
            <ac:spMk id="3" creationId="{6A9C0646-97F3-D52A-C9B3-3352BEC5BCF9}"/>
          </ac:spMkLst>
        </pc:spChg>
      </pc:sldChg>
      <pc:sldChg chg="addSp modSp add mod">
        <pc:chgData name="Simon Hølmkær Mejdahl" userId="d1dabddee4e69473" providerId="LiveId" clId="{77A3750F-E17D-4AF9-8E35-4100332A6C66}" dt="2024-12-23T13:17:14.185" v="438" actId="171"/>
        <pc:sldMkLst>
          <pc:docMk/>
          <pc:sldMk cId="3061896210" sldId="282"/>
        </pc:sldMkLst>
        <pc:picChg chg="add mod ord">
          <ac:chgData name="Simon Hølmkær Mejdahl" userId="d1dabddee4e69473" providerId="LiveId" clId="{77A3750F-E17D-4AF9-8E35-4100332A6C66}" dt="2024-12-23T13:17:11.529" v="434" actId="171"/>
          <ac:picMkLst>
            <pc:docMk/>
            <pc:sldMk cId="3061896210" sldId="282"/>
            <ac:picMk id="4" creationId="{D1A4288C-E736-0343-217A-094A1E72AC98}"/>
          </ac:picMkLst>
        </pc:picChg>
        <pc:picChg chg="ord">
          <ac:chgData name="Simon Hølmkær Mejdahl" userId="d1dabddee4e69473" providerId="LiveId" clId="{77A3750F-E17D-4AF9-8E35-4100332A6C66}" dt="2024-12-23T13:17:14.185" v="438" actId="171"/>
          <ac:picMkLst>
            <pc:docMk/>
            <pc:sldMk cId="3061896210" sldId="282"/>
            <ac:picMk id="6" creationId="{4BBF99F0-C1CF-03DF-9E47-CE66C892EDB6}"/>
          </ac:picMkLst>
        </pc:picChg>
      </pc:sldChg>
      <pc:sldChg chg="modSp add mod">
        <pc:chgData name="Simon Hølmkær Mejdahl" userId="d1dabddee4e69473" providerId="LiveId" clId="{77A3750F-E17D-4AF9-8E35-4100332A6C66}" dt="2024-12-23T13:10:44.210" v="265" actId="20577"/>
        <pc:sldMkLst>
          <pc:docMk/>
          <pc:sldMk cId="2081715720" sldId="283"/>
        </pc:sldMkLst>
        <pc:spChg chg="mod">
          <ac:chgData name="Simon Hølmkær Mejdahl" userId="d1dabddee4e69473" providerId="LiveId" clId="{77A3750F-E17D-4AF9-8E35-4100332A6C66}" dt="2024-12-23T13:10:44.210" v="265" actId="20577"/>
          <ac:spMkLst>
            <pc:docMk/>
            <pc:sldMk cId="2081715720" sldId="283"/>
            <ac:spMk id="2" creationId="{9846E897-BFC6-748B-F12A-216C8E627210}"/>
          </ac:spMkLst>
        </pc:spChg>
      </pc:sldChg>
      <pc:sldChg chg="modSp add mod">
        <pc:chgData name="Simon Hølmkær Mejdahl" userId="d1dabddee4e69473" providerId="LiveId" clId="{77A3750F-E17D-4AF9-8E35-4100332A6C66}" dt="2024-12-23T13:11:12.998" v="283" actId="20577"/>
        <pc:sldMkLst>
          <pc:docMk/>
          <pc:sldMk cId="3058750054" sldId="284"/>
        </pc:sldMkLst>
        <pc:spChg chg="mod">
          <ac:chgData name="Simon Hølmkær Mejdahl" userId="d1dabddee4e69473" providerId="LiveId" clId="{77A3750F-E17D-4AF9-8E35-4100332A6C66}" dt="2024-12-23T13:08:58.419" v="202" actId="20577"/>
          <ac:spMkLst>
            <pc:docMk/>
            <pc:sldMk cId="3058750054" sldId="284"/>
            <ac:spMk id="2" creationId="{627E778B-7E24-64AC-A710-3A60B3F37415}"/>
          </ac:spMkLst>
        </pc:spChg>
        <pc:spChg chg="mod">
          <ac:chgData name="Simon Hølmkær Mejdahl" userId="d1dabddee4e69473" providerId="LiveId" clId="{77A3750F-E17D-4AF9-8E35-4100332A6C66}" dt="2024-12-23T13:11:12.998" v="283" actId="20577"/>
          <ac:spMkLst>
            <pc:docMk/>
            <pc:sldMk cId="3058750054" sldId="284"/>
            <ac:spMk id="3" creationId="{2DFE4857-BB40-B09F-A32A-94E1FEA7DABC}"/>
          </ac:spMkLst>
        </pc:spChg>
      </pc:sldChg>
      <pc:sldChg chg="modSp add mod">
        <pc:chgData name="Simon Hølmkær Mejdahl" userId="d1dabddee4e69473" providerId="LiveId" clId="{77A3750F-E17D-4AF9-8E35-4100332A6C66}" dt="2024-12-23T13:10:23.420" v="263" actId="27636"/>
        <pc:sldMkLst>
          <pc:docMk/>
          <pc:sldMk cId="4135056223" sldId="285"/>
        </pc:sldMkLst>
        <pc:spChg chg="mod">
          <ac:chgData name="Simon Hølmkær Mejdahl" userId="d1dabddee4e69473" providerId="LiveId" clId="{77A3750F-E17D-4AF9-8E35-4100332A6C66}" dt="2024-12-23T13:10:23.420" v="263" actId="27636"/>
          <ac:spMkLst>
            <pc:docMk/>
            <pc:sldMk cId="4135056223" sldId="285"/>
            <ac:spMk id="3" creationId="{74D071F0-0F55-BA90-D477-36CF030A2C7D}"/>
          </ac:spMkLst>
        </pc:spChg>
      </pc:sldChg>
      <pc:sldChg chg="addSp modSp add mod">
        <pc:chgData name="Simon Hølmkær Mejdahl" userId="d1dabddee4e69473" providerId="LiveId" clId="{77A3750F-E17D-4AF9-8E35-4100332A6C66}" dt="2024-12-23T13:17:22.675" v="446" actId="171"/>
        <pc:sldMkLst>
          <pc:docMk/>
          <pc:sldMk cId="2227869317" sldId="286"/>
        </pc:sldMkLst>
        <pc:picChg chg="add mod ord">
          <ac:chgData name="Simon Hølmkær Mejdahl" userId="d1dabddee4e69473" providerId="LiveId" clId="{77A3750F-E17D-4AF9-8E35-4100332A6C66}" dt="2024-12-23T13:17:20.679" v="442" actId="171"/>
          <ac:picMkLst>
            <pc:docMk/>
            <pc:sldMk cId="2227869317" sldId="286"/>
            <ac:picMk id="4" creationId="{3941FA68-9122-7900-AC27-5E18C72BFE28}"/>
          </ac:picMkLst>
        </pc:picChg>
        <pc:picChg chg="ord">
          <ac:chgData name="Simon Hølmkær Mejdahl" userId="d1dabddee4e69473" providerId="LiveId" clId="{77A3750F-E17D-4AF9-8E35-4100332A6C66}" dt="2024-12-23T13:17:22.675" v="446" actId="171"/>
          <ac:picMkLst>
            <pc:docMk/>
            <pc:sldMk cId="2227869317" sldId="286"/>
            <ac:picMk id="6" creationId="{92AE0395-2CD9-6763-1257-32F80A894347}"/>
          </ac:picMkLst>
        </pc:picChg>
      </pc:sldChg>
      <pc:sldChg chg="modSp add mod">
        <pc:chgData name="Simon Hølmkær Mejdahl" userId="d1dabddee4e69473" providerId="LiveId" clId="{77A3750F-E17D-4AF9-8E35-4100332A6C66}" dt="2024-12-23T13:11:02.867" v="275" actId="20577"/>
        <pc:sldMkLst>
          <pc:docMk/>
          <pc:sldMk cId="4267590145" sldId="287"/>
        </pc:sldMkLst>
        <pc:spChg chg="mod">
          <ac:chgData name="Simon Hølmkær Mejdahl" userId="d1dabddee4e69473" providerId="LiveId" clId="{77A3750F-E17D-4AF9-8E35-4100332A6C66}" dt="2024-12-23T13:11:02.867" v="275" actId="20577"/>
          <ac:spMkLst>
            <pc:docMk/>
            <pc:sldMk cId="4267590145" sldId="287"/>
            <ac:spMk id="2" creationId="{62ACDA2E-E561-4678-73FA-94B0812973BB}"/>
          </ac:spMkLst>
        </pc:spChg>
      </pc:sldChg>
      <pc:sldChg chg="modSp add mod">
        <pc:chgData name="Simon Hølmkær Mejdahl" userId="d1dabddee4e69473" providerId="LiveId" clId="{77A3750F-E17D-4AF9-8E35-4100332A6C66}" dt="2024-12-23T13:13:10.049" v="343" actId="404"/>
        <pc:sldMkLst>
          <pc:docMk/>
          <pc:sldMk cId="1857165443" sldId="288"/>
        </pc:sldMkLst>
        <pc:spChg chg="mod">
          <ac:chgData name="Simon Hølmkær Mejdahl" userId="d1dabddee4e69473" providerId="LiveId" clId="{77A3750F-E17D-4AF9-8E35-4100332A6C66}" dt="2024-12-23T13:11:07.821" v="281" actId="20577"/>
          <ac:spMkLst>
            <pc:docMk/>
            <pc:sldMk cId="1857165443" sldId="288"/>
            <ac:spMk id="2" creationId="{A3F5C9C9-BF88-BDE2-2A8F-E5F6E526474C}"/>
          </ac:spMkLst>
        </pc:spChg>
        <pc:spChg chg="mod">
          <ac:chgData name="Simon Hølmkær Mejdahl" userId="d1dabddee4e69473" providerId="LiveId" clId="{77A3750F-E17D-4AF9-8E35-4100332A6C66}" dt="2024-12-23T13:13:10.049" v="343" actId="404"/>
          <ac:spMkLst>
            <pc:docMk/>
            <pc:sldMk cId="1857165443" sldId="288"/>
            <ac:spMk id="3" creationId="{5E575A10-C315-BFD3-371A-DF32F8FE95E2}"/>
          </ac:spMkLst>
        </pc:spChg>
      </pc:sldChg>
      <pc:sldChg chg="modSp add mod">
        <pc:chgData name="Simon Hølmkær Mejdahl" userId="d1dabddee4e69473" providerId="LiveId" clId="{77A3750F-E17D-4AF9-8E35-4100332A6C66}" dt="2024-12-23T13:13:52.571" v="375" actId="1076"/>
        <pc:sldMkLst>
          <pc:docMk/>
          <pc:sldMk cId="1186353139" sldId="289"/>
        </pc:sldMkLst>
        <pc:spChg chg="mod">
          <ac:chgData name="Simon Hølmkær Mejdahl" userId="d1dabddee4e69473" providerId="LiveId" clId="{77A3750F-E17D-4AF9-8E35-4100332A6C66}" dt="2024-12-23T13:13:52.571" v="375" actId="1076"/>
          <ac:spMkLst>
            <pc:docMk/>
            <pc:sldMk cId="1186353139" sldId="289"/>
            <ac:spMk id="3" creationId="{0BC16628-2511-26B4-A0A0-23573B902E6E}"/>
          </ac:spMkLst>
        </pc:spChg>
      </pc:sldChg>
      <pc:sldChg chg="addSp modSp add mod">
        <pc:chgData name="Simon Hølmkær Mejdahl" userId="d1dabddee4e69473" providerId="LiveId" clId="{77A3750F-E17D-4AF9-8E35-4100332A6C66}" dt="2024-12-23T13:17:33.390" v="453" actId="171"/>
        <pc:sldMkLst>
          <pc:docMk/>
          <pc:sldMk cId="64622556" sldId="290"/>
        </pc:sldMkLst>
        <pc:picChg chg="add mod ord">
          <ac:chgData name="Simon Hølmkær Mejdahl" userId="d1dabddee4e69473" providerId="LiveId" clId="{77A3750F-E17D-4AF9-8E35-4100332A6C66}" dt="2024-12-23T13:17:31.289" v="450" actId="171"/>
          <ac:picMkLst>
            <pc:docMk/>
            <pc:sldMk cId="64622556" sldId="290"/>
            <ac:picMk id="4" creationId="{4F2114D5-558B-A300-D05D-5D520876E009}"/>
          </ac:picMkLst>
        </pc:picChg>
        <pc:picChg chg="ord">
          <ac:chgData name="Simon Hølmkær Mejdahl" userId="d1dabddee4e69473" providerId="LiveId" clId="{77A3750F-E17D-4AF9-8E35-4100332A6C66}" dt="2024-12-23T13:17:33.390" v="453" actId="171"/>
          <ac:picMkLst>
            <pc:docMk/>
            <pc:sldMk cId="64622556" sldId="290"/>
            <ac:picMk id="6" creationId="{6B4B0EE6-8CA5-A7D1-8A57-E3EF4C7A2639}"/>
          </ac:picMkLst>
        </pc:picChg>
      </pc:sldChg>
      <pc:sldChg chg="addSp delSp modSp add mod">
        <pc:chgData name="Simon Hølmkær Mejdahl" userId="d1dabddee4e69473" providerId="LiveId" clId="{77A3750F-E17D-4AF9-8E35-4100332A6C66}" dt="2025-01-07T07:37:14.862" v="514" actId="20577"/>
        <pc:sldMkLst>
          <pc:docMk/>
          <pc:sldMk cId="4058988877" sldId="291"/>
        </pc:sldMkLst>
        <pc:spChg chg="mod">
          <ac:chgData name="Simon Hølmkær Mejdahl" userId="d1dabddee4e69473" providerId="LiveId" clId="{77A3750F-E17D-4AF9-8E35-4100332A6C66}" dt="2025-01-07T07:37:14.862" v="514" actId="20577"/>
          <ac:spMkLst>
            <pc:docMk/>
            <pc:sldMk cId="4058988877" sldId="291"/>
            <ac:spMk id="2" creationId="{74EE067D-029E-7732-08AB-11BC2C7B1B7A}"/>
          </ac:spMkLst>
        </pc:spChg>
        <pc:spChg chg="del mod">
          <ac:chgData name="Simon Hølmkær Mejdahl" userId="d1dabddee4e69473" providerId="LiveId" clId="{77A3750F-E17D-4AF9-8E35-4100332A6C66}" dt="2025-01-07T07:37:05.072" v="511"/>
          <ac:spMkLst>
            <pc:docMk/>
            <pc:sldMk cId="4058988877" sldId="291"/>
            <ac:spMk id="3" creationId="{A8A8B407-E171-C2EE-EBC4-DFC6B3F879E6}"/>
          </ac:spMkLst>
        </pc:spChg>
        <pc:picChg chg="del">
          <ac:chgData name="Simon Hølmkær Mejdahl" userId="d1dabddee4e69473" providerId="LiveId" clId="{77A3750F-E17D-4AF9-8E35-4100332A6C66}" dt="2025-01-07T07:35:31.083" v="457" actId="478"/>
          <ac:picMkLst>
            <pc:docMk/>
            <pc:sldMk cId="4058988877" sldId="291"/>
            <ac:picMk id="7" creationId="{53502E79-D3E6-4751-9C8B-C5BFEDBA2E53}"/>
          </ac:picMkLst>
        </pc:picChg>
        <pc:picChg chg="add mod">
          <ac:chgData name="Simon Hølmkær Mejdahl" userId="d1dabddee4e69473" providerId="LiveId" clId="{77A3750F-E17D-4AF9-8E35-4100332A6C66}" dt="2025-01-07T07:37:07.266" v="513" actId="962"/>
          <ac:picMkLst>
            <pc:docMk/>
            <pc:sldMk cId="4058988877" sldId="291"/>
            <ac:picMk id="8" creationId="{392E18D5-4E6E-A08C-04BA-059E967D1336}"/>
          </ac:picMkLst>
        </pc:picChg>
      </pc:sldChg>
      <pc:sldChg chg="add">
        <pc:chgData name="Simon Hølmkær Mejdahl" userId="d1dabddee4e69473" providerId="LiveId" clId="{77A3750F-E17D-4AF9-8E35-4100332A6C66}" dt="2025-01-07T07:37:21.156" v="515"/>
        <pc:sldMkLst>
          <pc:docMk/>
          <pc:sldMk cId="1819327022" sldId="292"/>
        </pc:sldMkLst>
      </pc:sldChg>
      <pc:sldChg chg="add">
        <pc:chgData name="Simon Hølmkær Mejdahl" userId="d1dabddee4e69473" providerId="LiveId" clId="{77A3750F-E17D-4AF9-8E35-4100332A6C66}" dt="2025-01-07T07:37:26.726" v="516"/>
        <pc:sldMkLst>
          <pc:docMk/>
          <pc:sldMk cId="1721290938" sldId="293"/>
        </pc:sldMkLst>
      </pc:sldChg>
      <pc:sldChg chg="add">
        <pc:chgData name="Simon Hølmkær Mejdahl" userId="d1dabddee4e69473" providerId="LiveId" clId="{77A3750F-E17D-4AF9-8E35-4100332A6C66}" dt="2025-01-07T07:37:30.401" v="517"/>
        <pc:sldMkLst>
          <pc:docMk/>
          <pc:sldMk cId="3741148706" sldId="294"/>
        </pc:sldMkLst>
      </pc:sldChg>
      <pc:sldChg chg="add">
        <pc:chgData name="Simon Hølmkær Mejdahl" userId="d1dabddee4e69473" providerId="LiveId" clId="{77A3750F-E17D-4AF9-8E35-4100332A6C66}" dt="2025-01-07T07:37:32.710" v="518"/>
        <pc:sldMkLst>
          <pc:docMk/>
          <pc:sldMk cId="2152327621" sldId="295"/>
        </pc:sldMkLst>
      </pc:sldChg>
      <pc:sldChg chg="add">
        <pc:chgData name="Simon Hølmkær Mejdahl" userId="d1dabddee4e69473" providerId="LiveId" clId="{77A3750F-E17D-4AF9-8E35-4100332A6C66}" dt="2025-01-07T07:37:34.590" v="519"/>
        <pc:sldMkLst>
          <pc:docMk/>
          <pc:sldMk cId="1417227214" sldId="296"/>
        </pc:sldMkLst>
      </pc:sldChg>
      <pc:sldChg chg="add">
        <pc:chgData name="Simon Hølmkær Mejdahl" userId="d1dabddee4e69473" providerId="LiveId" clId="{77A3750F-E17D-4AF9-8E35-4100332A6C66}" dt="2025-01-07T07:37:36.535" v="520"/>
        <pc:sldMkLst>
          <pc:docMk/>
          <pc:sldMk cId="780239576" sldId="297"/>
        </pc:sldMkLst>
      </pc:sldChg>
      <pc:sldChg chg="add">
        <pc:chgData name="Simon Hølmkær Mejdahl" userId="d1dabddee4e69473" providerId="LiveId" clId="{77A3750F-E17D-4AF9-8E35-4100332A6C66}" dt="2025-01-07T07:37:38.521" v="521"/>
        <pc:sldMkLst>
          <pc:docMk/>
          <pc:sldMk cId="3854978753" sldId="29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8DFC5E-46EF-1B53-DF6A-C315BD609C89}"/>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3BD6022E-FE2F-7C75-0387-E2013871C7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C28BC179-3D6B-5D9B-0828-B022ACFBB9D8}"/>
              </a:ext>
            </a:extLst>
          </p:cNvPr>
          <p:cNvSpPr>
            <a:spLocks noGrp="1"/>
          </p:cNvSpPr>
          <p:nvPr>
            <p:ph type="dt" sz="half" idx="10"/>
          </p:nvPr>
        </p:nvSpPr>
        <p:spPr/>
        <p:txBody>
          <a:bodyPr/>
          <a:lstStyle/>
          <a:p>
            <a:fld id="{51125C71-E8FA-4F64-970B-9E690F44F5A1}" type="datetimeFigureOut">
              <a:rPr lang="da-DK" smtClean="0"/>
              <a:t>07-01-2025</a:t>
            </a:fld>
            <a:endParaRPr lang="da-DK"/>
          </a:p>
        </p:txBody>
      </p:sp>
      <p:sp>
        <p:nvSpPr>
          <p:cNvPr id="5" name="Pladsholder til sidefod 4">
            <a:extLst>
              <a:ext uri="{FF2B5EF4-FFF2-40B4-BE49-F238E27FC236}">
                <a16:creationId xmlns:a16="http://schemas.microsoft.com/office/drawing/2014/main" id="{2E5CC2D5-7C90-DA43-26BF-75D23E8F5D9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701CF7C-A38B-55C2-0AF8-6E794D966EA2}"/>
              </a:ext>
            </a:extLst>
          </p:cNvPr>
          <p:cNvSpPr>
            <a:spLocks noGrp="1"/>
          </p:cNvSpPr>
          <p:nvPr>
            <p:ph type="sldNum" sz="quarter" idx="12"/>
          </p:nvPr>
        </p:nvSpPr>
        <p:spPr/>
        <p:txBody>
          <a:bodyPr/>
          <a:lstStyle/>
          <a:p>
            <a:fld id="{8953A8FC-79A4-4789-8DF0-C464CDCE837D}" type="slidenum">
              <a:rPr lang="da-DK" smtClean="0"/>
              <a:t>‹nr.›</a:t>
            </a:fld>
            <a:endParaRPr lang="da-DK"/>
          </a:p>
        </p:txBody>
      </p:sp>
    </p:spTree>
    <p:extLst>
      <p:ext uri="{BB962C8B-B14F-4D97-AF65-F5344CB8AC3E}">
        <p14:creationId xmlns:p14="http://schemas.microsoft.com/office/powerpoint/2010/main" val="4202574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D846B9-6038-0DF1-3DB3-37320BEBD951}"/>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F59C4AB4-5A93-98D5-C434-3A6174E41DAE}"/>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4D18DA5-D38E-D35F-C02D-13166975676D}"/>
              </a:ext>
            </a:extLst>
          </p:cNvPr>
          <p:cNvSpPr>
            <a:spLocks noGrp="1"/>
          </p:cNvSpPr>
          <p:nvPr>
            <p:ph type="dt" sz="half" idx="10"/>
          </p:nvPr>
        </p:nvSpPr>
        <p:spPr/>
        <p:txBody>
          <a:bodyPr/>
          <a:lstStyle/>
          <a:p>
            <a:fld id="{51125C71-E8FA-4F64-970B-9E690F44F5A1}" type="datetimeFigureOut">
              <a:rPr lang="da-DK" smtClean="0"/>
              <a:t>07-01-2025</a:t>
            </a:fld>
            <a:endParaRPr lang="da-DK"/>
          </a:p>
        </p:txBody>
      </p:sp>
      <p:sp>
        <p:nvSpPr>
          <p:cNvPr id="5" name="Pladsholder til sidefod 4">
            <a:extLst>
              <a:ext uri="{FF2B5EF4-FFF2-40B4-BE49-F238E27FC236}">
                <a16:creationId xmlns:a16="http://schemas.microsoft.com/office/drawing/2014/main" id="{47030F19-95B0-8C73-8913-DF992C36246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4A10A8F-21F0-750F-8400-8CCACB658430}"/>
              </a:ext>
            </a:extLst>
          </p:cNvPr>
          <p:cNvSpPr>
            <a:spLocks noGrp="1"/>
          </p:cNvSpPr>
          <p:nvPr>
            <p:ph type="sldNum" sz="quarter" idx="12"/>
          </p:nvPr>
        </p:nvSpPr>
        <p:spPr/>
        <p:txBody>
          <a:bodyPr/>
          <a:lstStyle/>
          <a:p>
            <a:fld id="{8953A8FC-79A4-4789-8DF0-C464CDCE837D}" type="slidenum">
              <a:rPr lang="da-DK" smtClean="0"/>
              <a:t>‹nr.›</a:t>
            </a:fld>
            <a:endParaRPr lang="da-DK"/>
          </a:p>
        </p:txBody>
      </p:sp>
    </p:spTree>
    <p:extLst>
      <p:ext uri="{BB962C8B-B14F-4D97-AF65-F5344CB8AC3E}">
        <p14:creationId xmlns:p14="http://schemas.microsoft.com/office/powerpoint/2010/main" val="4076322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B62579C0-1439-76DD-FEA3-9580FAC74404}"/>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25BBAA4C-7EE8-54D8-7571-ED81DC88217A}"/>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3570B59-8873-AAEB-3041-6AD40F37A56E}"/>
              </a:ext>
            </a:extLst>
          </p:cNvPr>
          <p:cNvSpPr>
            <a:spLocks noGrp="1"/>
          </p:cNvSpPr>
          <p:nvPr>
            <p:ph type="dt" sz="half" idx="10"/>
          </p:nvPr>
        </p:nvSpPr>
        <p:spPr/>
        <p:txBody>
          <a:bodyPr/>
          <a:lstStyle/>
          <a:p>
            <a:fld id="{51125C71-E8FA-4F64-970B-9E690F44F5A1}" type="datetimeFigureOut">
              <a:rPr lang="da-DK" smtClean="0"/>
              <a:t>07-01-2025</a:t>
            </a:fld>
            <a:endParaRPr lang="da-DK"/>
          </a:p>
        </p:txBody>
      </p:sp>
      <p:sp>
        <p:nvSpPr>
          <p:cNvPr id="5" name="Pladsholder til sidefod 4">
            <a:extLst>
              <a:ext uri="{FF2B5EF4-FFF2-40B4-BE49-F238E27FC236}">
                <a16:creationId xmlns:a16="http://schemas.microsoft.com/office/drawing/2014/main" id="{E6EF3D4F-6DD6-789E-0681-964812C1EBD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2D0569B-49BD-B8BA-DAD9-08D0CB52498B}"/>
              </a:ext>
            </a:extLst>
          </p:cNvPr>
          <p:cNvSpPr>
            <a:spLocks noGrp="1"/>
          </p:cNvSpPr>
          <p:nvPr>
            <p:ph type="sldNum" sz="quarter" idx="12"/>
          </p:nvPr>
        </p:nvSpPr>
        <p:spPr/>
        <p:txBody>
          <a:bodyPr/>
          <a:lstStyle/>
          <a:p>
            <a:fld id="{8953A8FC-79A4-4789-8DF0-C464CDCE837D}" type="slidenum">
              <a:rPr lang="da-DK" smtClean="0"/>
              <a:t>‹nr.›</a:t>
            </a:fld>
            <a:endParaRPr lang="da-DK"/>
          </a:p>
        </p:txBody>
      </p:sp>
    </p:spTree>
    <p:extLst>
      <p:ext uri="{BB962C8B-B14F-4D97-AF65-F5344CB8AC3E}">
        <p14:creationId xmlns:p14="http://schemas.microsoft.com/office/powerpoint/2010/main" val="2079226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6F06E8-7A70-2211-0901-5DD62088E9B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E84C13A-D760-937C-53B4-F4F70D3B5192}"/>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0DD281C-B8B8-348D-36A2-E00065FB772D}"/>
              </a:ext>
            </a:extLst>
          </p:cNvPr>
          <p:cNvSpPr>
            <a:spLocks noGrp="1"/>
          </p:cNvSpPr>
          <p:nvPr>
            <p:ph type="dt" sz="half" idx="10"/>
          </p:nvPr>
        </p:nvSpPr>
        <p:spPr/>
        <p:txBody>
          <a:bodyPr/>
          <a:lstStyle/>
          <a:p>
            <a:fld id="{51125C71-E8FA-4F64-970B-9E690F44F5A1}" type="datetimeFigureOut">
              <a:rPr lang="da-DK" smtClean="0"/>
              <a:t>07-01-2025</a:t>
            </a:fld>
            <a:endParaRPr lang="da-DK"/>
          </a:p>
        </p:txBody>
      </p:sp>
      <p:sp>
        <p:nvSpPr>
          <p:cNvPr id="5" name="Pladsholder til sidefod 4">
            <a:extLst>
              <a:ext uri="{FF2B5EF4-FFF2-40B4-BE49-F238E27FC236}">
                <a16:creationId xmlns:a16="http://schemas.microsoft.com/office/drawing/2014/main" id="{6BF3B342-024A-02DF-44C7-E72CC269292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DE744FF-7CE8-D3EE-19C1-B6567674A113}"/>
              </a:ext>
            </a:extLst>
          </p:cNvPr>
          <p:cNvSpPr>
            <a:spLocks noGrp="1"/>
          </p:cNvSpPr>
          <p:nvPr>
            <p:ph type="sldNum" sz="quarter" idx="12"/>
          </p:nvPr>
        </p:nvSpPr>
        <p:spPr/>
        <p:txBody>
          <a:bodyPr/>
          <a:lstStyle/>
          <a:p>
            <a:fld id="{8953A8FC-79A4-4789-8DF0-C464CDCE837D}" type="slidenum">
              <a:rPr lang="da-DK" smtClean="0"/>
              <a:t>‹nr.›</a:t>
            </a:fld>
            <a:endParaRPr lang="da-DK"/>
          </a:p>
        </p:txBody>
      </p:sp>
    </p:spTree>
    <p:extLst>
      <p:ext uri="{BB962C8B-B14F-4D97-AF65-F5344CB8AC3E}">
        <p14:creationId xmlns:p14="http://schemas.microsoft.com/office/powerpoint/2010/main" val="145846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1C5FEE-C93B-00B6-D1B2-C598C3FF7672}"/>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20560F8C-3AD1-C3C2-A8B9-9D8979B4E45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DF77FA8C-655F-A2F5-D637-D7CE67B47779}"/>
              </a:ext>
            </a:extLst>
          </p:cNvPr>
          <p:cNvSpPr>
            <a:spLocks noGrp="1"/>
          </p:cNvSpPr>
          <p:nvPr>
            <p:ph type="dt" sz="half" idx="10"/>
          </p:nvPr>
        </p:nvSpPr>
        <p:spPr/>
        <p:txBody>
          <a:bodyPr/>
          <a:lstStyle/>
          <a:p>
            <a:fld id="{51125C71-E8FA-4F64-970B-9E690F44F5A1}" type="datetimeFigureOut">
              <a:rPr lang="da-DK" smtClean="0"/>
              <a:t>07-01-2025</a:t>
            </a:fld>
            <a:endParaRPr lang="da-DK"/>
          </a:p>
        </p:txBody>
      </p:sp>
      <p:sp>
        <p:nvSpPr>
          <p:cNvPr id="5" name="Pladsholder til sidefod 4">
            <a:extLst>
              <a:ext uri="{FF2B5EF4-FFF2-40B4-BE49-F238E27FC236}">
                <a16:creationId xmlns:a16="http://schemas.microsoft.com/office/drawing/2014/main" id="{CDD672B5-8E28-8CB3-3E18-61B73634ECF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08A004F-0DEF-817F-698B-A826BF9CD778}"/>
              </a:ext>
            </a:extLst>
          </p:cNvPr>
          <p:cNvSpPr>
            <a:spLocks noGrp="1"/>
          </p:cNvSpPr>
          <p:nvPr>
            <p:ph type="sldNum" sz="quarter" idx="12"/>
          </p:nvPr>
        </p:nvSpPr>
        <p:spPr/>
        <p:txBody>
          <a:bodyPr/>
          <a:lstStyle/>
          <a:p>
            <a:fld id="{8953A8FC-79A4-4789-8DF0-C464CDCE837D}" type="slidenum">
              <a:rPr lang="da-DK" smtClean="0"/>
              <a:t>‹nr.›</a:t>
            </a:fld>
            <a:endParaRPr lang="da-DK"/>
          </a:p>
        </p:txBody>
      </p:sp>
    </p:spTree>
    <p:extLst>
      <p:ext uri="{BB962C8B-B14F-4D97-AF65-F5344CB8AC3E}">
        <p14:creationId xmlns:p14="http://schemas.microsoft.com/office/powerpoint/2010/main" val="1587499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0FFCB6-CC9F-653F-D980-7F9A8BE7228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D1FB9C5-7104-02E0-1A53-9DE104D0A668}"/>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DC8D5137-222E-1B4F-9FC6-48645515AC93}"/>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C1A7B0D-8A4D-4FE4-49E7-C031FA479A30}"/>
              </a:ext>
            </a:extLst>
          </p:cNvPr>
          <p:cNvSpPr>
            <a:spLocks noGrp="1"/>
          </p:cNvSpPr>
          <p:nvPr>
            <p:ph type="dt" sz="half" idx="10"/>
          </p:nvPr>
        </p:nvSpPr>
        <p:spPr/>
        <p:txBody>
          <a:bodyPr/>
          <a:lstStyle/>
          <a:p>
            <a:fld id="{51125C71-E8FA-4F64-970B-9E690F44F5A1}" type="datetimeFigureOut">
              <a:rPr lang="da-DK" smtClean="0"/>
              <a:t>07-01-2025</a:t>
            </a:fld>
            <a:endParaRPr lang="da-DK"/>
          </a:p>
        </p:txBody>
      </p:sp>
      <p:sp>
        <p:nvSpPr>
          <p:cNvPr id="6" name="Pladsholder til sidefod 5">
            <a:extLst>
              <a:ext uri="{FF2B5EF4-FFF2-40B4-BE49-F238E27FC236}">
                <a16:creationId xmlns:a16="http://schemas.microsoft.com/office/drawing/2014/main" id="{DA2D041F-AC01-6CB9-BEDD-88DF9FC81A9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50EC370-2011-25F9-8801-841A3D89FDF1}"/>
              </a:ext>
            </a:extLst>
          </p:cNvPr>
          <p:cNvSpPr>
            <a:spLocks noGrp="1"/>
          </p:cNvSpPr>
          <p:nvPr>
            <p:ph type="sldNum" sz="quarter" idx="12"/>
          </p:nvPr>
        </p:nvSpPr>
        <p:spPr/>
        <p:txBody>
          <a:bodyPr/>
          <a:lstStyle/>
          <a:p>
            <a:fld id="{8953A8FC-79A4-4789-8DF0-C464CDCE837D}" type="slidenum">
              <a:rPr lang="da-DK" smtClean="0"/>
              <a:t>‹nr.›</a:t>
            </a:fld>
            <a:endParaRPr lang="da-DK"/>
          </a:p>
        </p:txBody>
      </p:sp>
    </p:spTree>
    <p:extLst>
      <p:ext uri="{BB962C8B-B14F-4D97-AF65-F5344CB8AC3E}">
        <p14:creationId xmlns:p14="http://schemas.microsoft.com/office/powerpoint/2010/main" val="53970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734641-C612-3DCD-0424-D7593247A022}"/>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3AC8B54-1DB9-57CE-721D-B89B7B582F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7189DAAB-54B0-208B-BFD4-A4C250E72B73}"/>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D6AB74B4-287F-2108-8844-93F6D4E048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CC7F0048-747E-210A-023D-BE3E6DCDA592}"/>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CE5EC095-79BE-34F5-0494-E53F4B8A7F45}"/>
              </a:ext>
            </a:extLst>
          </p:cNvPr>
          <p:cNvSpPr>
            <a:spLocks noGrp="1"/>
          </p:cNvSpPr>
          <p:nvPr>
            <p:ph type="dt" sz="half" idx="10"/>
          </p:nvPr>
        </p:nvSpPr>
        <p:spPr/>
        <p:txBody>
          <a:bodyPr/>
          <a:lstStyle/>
          <a:p>
            <a:fld id="{51125C71-E8FA-4F64-970B-9E690F44F5A1}" type="datetimeFigureOut">
              <a:rPr lang="da-DK" smtClean="0"/>
              <a:t>07-01-2025</a:t>
            </a:fld>
            <a:endParaRPr lang="da-DK"/>
          </a:p>
        </p:txBody>
      </p:sp>
      <p:sp>
        <p:nvSpPr>
          <p:cNvPr id="8" name="Pladsholder til sidefod 7">
            <a:extLst>
              <a:ext uri="{FF2B5EF4-FFF2-40B4-BE49-F238E27FC236}">
                <a16:creationId xmlns:a16="http://schemas.microsoft.com/office/drawing/2014/main" id="{CE050500-DAC8-9124-1134-53DF785E3322}"/>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E156531C-58D1-2ACD-2F9C-9BEB25673710}"/>
              </a:ext>
            </a:extLst>
          </p:cNvPr>
          <p:cNvSpPr>
            <a:spLocks noGrp="1"/>
          </p:cNvSpPr>
          <p:nvPr>
            <p:ph type="sldNum" sz="quarter" idx="12"/>
          </p:nvPr>
        </p:nvSpPr>
        <p:spPr/>
        <p:txBody>
          <a:bodyPr/>
          <a:lstStyle/>
          <a:p>
            <a:fld id="{8953A8FC-79A4-4789-8DF0-C464CDCE837D}" type="slidenum">
              <a:rPr lang="da-DK" smtClean="0"/>
              <a:t>‹nr.›</a:t>
            </a:fld>
            <a:endParaRPr lang="da-DK"/>
          </a:p>
        </p:txBody>
      </p:sp>
    </p:spTree>
    <p:extLst>
      <p:ext uri="{BB962C8B-B14F-4D97-AF65-F5344CB8AC3E}">
        <p14:creationId xmlns:p14="http://schemas.microsoft.com/office/powerpoint/2010/main" val="2029502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22E709-81D2-EDDB-793F-C89BBE01A1AC}"/>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A32AE3F3-05A5-7D66-6749-2FA461FD12E1}"/>
              </a:ext>
            </a:extLst>
          </p:cNvPr>
          <p:cNvSpPr>
            <a:spLocks noGrp="1"/>
          </p:cNvSpPr>
          <p:nvPr>
            <p:ph type="dt" sz="half" idx="10"/>
          </p:nvPr>
        </p:nvSpPr>
        <p:spPr/>
        <p:txBody>
          <a:bodyPr/>
          <a:lstStyle/>
          <a:p>
            <a:fld id="{51125C71-E8FA-4F64-970B-9E690F44F5A1}" type="datetimeFigureOut">
              <a:rPr lang="da-DK" smtClean="0"/>
              <a:t>07-01-2025</a:t>
            </a:fld>
            <a:endParaRPr lang="da-DK"/>
          </a:p>
        </p:txBody>
      </p:sp>
      <p:sp>
        <p:nvSpPr>
          <p:cNvPr id="4" name="Pladsholder til sidefod 3">
            <a:extLst>
              <a:ext uri="{FF2B5EF4-FFF2-40B4-BE49-F238E27FC236}">
                <a16:creationId xmlns:a16="http://schemas.microsoft.com/office/drawing/2014/main" id="{DBC120F3-8F10-6306-A694-6678329939E7}"/>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B524DFB1-0791-3A28-6845-24B30DF16D70}"/>
              </a:ext>
            </a:extLst>
          </p:cNvPr>
          <p:cNvSpPr>
            <a:spLocks noGrp="1"/>
          </p:cNvSpPr>
          <p:nvPr>
            <p:ph type="sldNum" sz="quarter" idx="12"/>
          </p:nvPr>
        </p:nvSpPr>
        <p:spPr/>
        <p:txBody>
          <a:bodyPr/>
          <a:lstStyle/>
          <a:p>
            <a:fld id="{8953A8FC-79A4-4789-8DF0-C464CDCE837D}" type="slidenum">
              <a:rPr lang="da-DK" smtClean="0"/>
              <a:t>‹nr.›</a:t>
            </a:fld>
            <a:endParaRPr lang="da-DK"/>
          </a:p>
        </p:txBody>
      </p:sp>
    </p:spTree>
    <p:extLst>
      <p:ext uri="{BB962C8B-B14F-4D97-AF65-F5344CB8AC3E}">
        <p14:creationId xmlns:p14="http://schemas.microsoft.com/office/powerpoint/2010/main" val="1563039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572B5D0-818B-3CC5-2444-56F53DF7C809}"/>
              </a:ext>
            </a:extLst>
          </p:cNvPr>
          <p:cNvSpPr>
            <a:spLocks noGrp="1"/>
          </p:cNvSpPr>
          <p:nvPr>
            <p:ph type="dt" sz="half" idx="10"/>
          </p:nvPr>
        </p:nvSpPr>
        <p:spPr/>
        <p:txBody>
          <a:bodyPr/>
          <a:lstStyle/>
          <a:p>
            <a:fld id="{51125C71-E8FA-4F64-970B-9E690F44F5A1}" type="datetimeFigureOut">
              <a:rPr lang="da-DK" smtClean="0"/>
              <a:t>07-01-2025</a:t>
            </a:fld>
            <a:endParaRPr lang="da-DK"/>
          </a:p>
        </p:txBody>
      </p:sp>
      <p:sp>
        <p:nvSpPr>
          <p:cNvPr id="3" name="Pladsholder til sidefod 2">
            <a:extLst>
              <a:ext uri="{FF2B5EF4-FFF2-40B4-BE49-F238E27FC236}">
                <a16:creationId xmlns:a16="http://schemas.microsoft.com/office/drawing/2014/main" id="{34031C89-2C84-F4B8-2D93-D436F3917536}"/>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15DCA243-1F96-0B59-3712-2C8E4E77E925}"/>
              </a:ext>
            </a:extLst>
          </p:cNvPr>
          <p:cNvSpPr>
            <a:spLocks noGrp="1"/>
          </p:cNvSpPr>
          <p:nvPr>
            <p:ph type="sldNum" sz="quarter" idx="12"/>
          </p:nvPr>
        </p:nvSpPr>
        <p:spPr/>
        <p:txBody>
          <a:bodyPr/>
          <a:lstStyle/>
          <a:p>
            <a:fld id="{8953A8FC-79A4-4789-8DF0-C464CDCE837D}" type="slidenum">
              <a:rPr lang="da-DK" smtClean="0"/>
              <a:t>‹nr.›</a:t>
            </a:fld>
            <a:endParaRPr lang="da-DK"/>
          </a:p>
        </p:txBody>
      </p:sp>
    </p:spTree>
    <p:extLst>
      <p:ext uri="{BB962C8B-B14F-4D97-AF65-F5344CB8AC3E}">
        <p14:creationId xmlns:p14="http://schemas.microsoft.com/office/powerpoint/2010/main" val="1467124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BC7A13-C090-9BBD-8517-CC1A6B39164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AFAA27A-63EE-72AD-27AD-CA07393492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223387A5-8312-ABA7-3CCF-1B25F7497E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4FBFB568-4B9B-6312-335C-C09C04C43059}"/>
              </a:ext>
            </a:extLst>
          </p:cNvPr>
          <p:cNvSpPr>
            <a:spLocks noGrp="1"/>
          </p:cNvSpPr>
          <p:nvPr>
            <p:ph type="dt" sz="half" idx="10"/>
          </p:nvPr>
        </p:nvSpPr>
        <p:spPr/>
        <p:txBody>
          <a:bodyPr/>
          <a:lstStyle/>
          <a:p>
            <a:fld id="{51125C71-E8FA-4F64-970B-9E690F44F5A1}" type="datetimeFigureOut">
              <a:rPr lang="da-DK" smtClean="0"/>
              <a:t>07-01-2025</a:t>
            </a:fld>
            <a:endParaRPr lang="da-DK"/>
          </a:p>
        </p:txBody>
      </p:sp>
      <p:sp>
        <p:nvSpPr>
          <p:cNvPr id="6" name="Pladsholder til sidefod 5">
            <a:extLst>
              <a:ext uri="{FF2B5EF4-FFF2-40B4-BE49-F238E27FC236}">
                <a16:creationId xmlns:a16="http://schemas.microsoft.com/office/drawing/2014/main" id="{BC14216C-4875-08B7-3E2E-8FCCCFFA3DA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26147C2-0E23-CE05-6BB5-B5001BF0C6E0}"/>
              </a:ext>
            </a:extLst>
          </p:cNvPr>
          <p:cNvSpPr>
            <a:spLocks noGrp="1"/>
          </p:cNvSpPr>
          <p:nvPr>
            <p:ph type="sldNum" sz="quarter" idx="12"/>
          </p:nvPr>
        </p:nvSpPr>
        <p:spPr/>
        <p:txBody>
          <a:bodyPr/>
          <a:lstStyle/>
          <a:p>
            <a:fld id="{8953A8FC-79A4-4789-8DF0-C464CDCE837D}" type="slidenum">
              <a:rPr lang="da-DK" smtClean="0"/>
              <a:t>‹nr.›</a:t>
            </a:fld>
            <a:endParaRPr lang="da-DK"/>
          </a:p>
        </p:txBody>
      </p:sp>
    </p:spTree>
    <p:extLst>
      <p:ext uri="{BB962C8B-B14F-4D97-AF65-F5344CB8AC3E}">
        <p14:creationId xmlns:p14="http://schemas.microsoft.com/office/powerpoint/2010/main" val="2728207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482EE-6C97-82A5-727F-09B713B0439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7D0BEF27-CF5E-D68C-58AF-73501ABFC8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54AFD95D-2ED9-0DF7-41A1-306F2E9FDB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7C12581-A09F-B33F-2BF8-9FD74BBFCC20}"/>
              </a:ext>
            </a:extLst>
          </p:cNvPr>
          <p:cNvSpPr>
            <a:spLocks noGrp="1"/>
          </p:cNvSpPr>
          <p:nvPr>
            <p:ph type="dt" sz="half" idx="10"/>
          </p:nvPr>
        </p:nvSpPr>
        <p:spPr/>
        <p:txBody>
          <a:bodyPr/>
          <a:lstStyle/>
          <a:p>
            <a:fld id="{51125C71-E8FA-4F64-970B-9E690F44F5A1}" type="datetimeFigureOut">
              <a:rPr lang="da-DK" smtClean="0"/>
              <a:t>07-01-2025</a:t>
            </a:fld>
            <a:endParaRPr lang="da-DK"/>
          </a:p>
        </p:txBody>
      </p:sp>
      <p:sp>
        <p:nvSpPr>
          <p:cNvPr id="6" name="Pladsholder til sidefod 5">
            <a:extLst>
              <a:ext uri="{FF2B5EF4-FFF2-40B4-BE49-F238E27FC236}">
                <a16:creationId xmlns:a16="http://schemas.microsoft.com/office/drawing/2014/main" id="{4C141FED-8474-3D77-BE5F-CAFF321AA94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3C986BF-68F9-D889-CF94-DF25E525253C}"/>
              </a:ext>
            </a:extLst>
          </p:cNvPr>
          <p:cNvSpPr>
            <a:spLocks noGrp="1"/>
          </p:cNvSpPr>
          <p:nvPr>
            <p:ph type="sldNum" sz="quarter" idx="12"/>
          </p:nvPr>
        </p:nvSpPr>
        <p:spPr/>
        <p:txBody>
          <a:bodyPr/>
          <a:lstStyle/>
          <a:p>
            <a:fld id="{8953A8FC-79A4-4789-8DF0-C464CDCE837D}" type="slidenum">
              <a:rPr lang="da-DK" smtClean="0"/>
              <a:t>‹nr.›</a:t>
            </a:fld>
            <a:endParaRPr lang="da-DK"/>
          </a:p>
        </p:txBody>
      </p:sp>
    </p:spTree>
    <p:extLst>
      <p:ext uri="{BB962C8B-B14F-4D97-AF65-F5344CB8AC3E}">
        <p14:creationId xmlns:p14="http://schemas.microsoft.com/office/powerpoint/2010/main" val="2253308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4A63EE6B-E561-5527-7AFD-2D571C1899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876B2DA-552F-AE21-C986-17045D0FAE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3D8530C-B617-F766-A7FD-DAF2305964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1125C71-E8FA-4F64-970B-9E690F44F5A1}" type="datetimeFigureOut">
              <a:rPr lang="da-DK" smtClean="0"/>
              <a:t>07-01-2025</a:t>
            </a:fld>
            <a:endParaRPr lang="da-DK"/>
          </a:p>
        </p:txBody>
      </p:sp>
      <p:sp>
        <p:nvSpPr>
          <p:cNvPr id="5" name="Pladsholder til sidefod 4">
            <a:extLst>
              <a:ext uri="{FF2B5EF4-FFF2-40B4-BE49-F238E27FC236}">
                <a16:creationId xmlns:a16="http://schemas.microsoft.com/office/drawing/2014/main" id="{806B879E-244B-8790-9A24-797A54137B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D33E00E9-077C-84DB-E835-4D8C2B5884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953A8FC-79A4-4789-8DF0-C464CDCE837D}" type="slidenum">
              <a:rPr lang="da-DK" smtClean="0"/>
              <a:t>‹nr.›</a:t>
            </a:fld>
            <a:endParaRPr lang="da-DK"/>
          </a:p>
        </p:txBody>
      </p:sp>
    </p:spTree>
    <p:extLst>
      <p:ext uri="{BB962C8B-B14F-4D97-AF65-F5344CB8AC3E}">
        <p14:creationId xmlns:p14="http://schemas.microsoft.com/office/powerpoint/2010/main" val="1104810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4294E3B-1185-B658-3825-2006A97733B6}"/>
              </a:ext>
            </a:extLst>
          </p:cNvPr>
          <p:cNvSpPr>
            <a:spLocks noGrp="1"/>
          </p:cNvSpPr>
          <p:nvPr>
            <p:ph type="ctrTitle"/>
          </p:nvPr>
        </p:nvSpPr>
        <p:spPr>
          <a:xfrm>
            <a:off x="890338" y="640080"/>
            <a:ext cx="3734014" cy="3566160"/>
          </a:xfrm>
        </p:spPr>
        <p:txBody>
          <a:bodyPr anchor="b">
            <a:normAutofit/>
          </a:bodyPr>
          <a:lstStyle/>
          <a:p>
            <a:pPr algn="l"/>
            <a:r>
              <a:rPr lang="da-DK" sz="4400" dirty="0"/>
              <a:t>Bedeugen 2025</a:t>
            </a:r>
          </a:p>
        </p:txBody>
      </p:sp>
      <p:sp>
        <p:nvSpPr>
          <p:cNvPr id="3" name="Undertitel 2">
            <a:extLst>
              <a:ext uri="{FF2B5EF4-FFF2-40B4-BE49-F238E27FC236}">
                <a16:creationId xmlns:a16="http://schemas.microsoft.com/office/drawing/2014/main" id="{9E375B02-521D-253F-774D-C92BB319A80F}"/>
              </a:ext>
            </a:extLst>
          </p:cNvPr>
          <p:cNvSpPr>
            <a:spLocks noGrp="1"/>
          </p:cNvSpPr>
          <p:nvPr>
            <p:ph type="subTitle" idx="1"/>
          </p:nvPr>
        </p:nvSpPr>
        <p:spPr>
          <a:xfrm>
            <a:off x="890339" y="4636008"/>
            <a:ext cx="3734014" cy="1572768"/>
          </a:xfrm>
        </p:spPr>
        <p:txBody>
          <a:bodyPr>
            <a:normAutofit/>
          </a:bodyPr>
          <a:lstStyle/>
          <a:p>
            <a:pPr algn="l"/>
            <a:r>
              <a:rPr lang="da-DK" b="1" dirty="0"/>
              <a:t>Frimodig tro</a:t>
            </a:r>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descr="Et billede, der indeholder Farverigt, Børnekunst, tegneserie, kunst&#10;&#10;Automatisk genereret beskrivelse">
            <a:extLst>
              <a:ext uri="{FF2B5EF4-FFF2-40B4-BE49-F238E27FC236}">
                <a16:creationId xmlns:a16="http://schemas.microsoft.com/office/drawing/2014/main" id="{09972BF6-DAD0-10F7-5F78-042BA11DD24D}"/>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9" name="Billede 8" descr="Et billede, der indeholder tekst, Font/skrifttype, Grafik, sort&#10;&#10;Automatisk genereret beskrivelse">
            <a:extLst>
              <a:ext uri="{FF2B5EF4-FFF2-40B4-BE49-F238E27FC236}">
                <a16:creationId xmlns:a16="http://schemas.microsoft.com/office/drawing/2014/main" id="{88DBB102-FB48-FFB7-8194-53D310A757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477828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77FAB-80C2-9F09-55EB-5C889EEE6AA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6FD822A-3127-E093-F78B-7C8DA3D68ACE}"/>
              </a:ext>
            </a:extLst>
          </p:cNvPr>
          <p:cNvSpPr>
            <a:spLocks noGrp="1"/>
          </p:cNvSpPr>
          <p:nvPr>
            <p:ph type="title"/>
          </p:nvPr>
        </p:nvSpPr>
        <p:spPr/>
        <p:txBody>
          <a:bodyPr/>
          <a:lstStyle/>
          <a:p>
            <a:r>
              <a:rPr lang="da-DK" dirty="0"/>
              <a:t>Indsamling</a:t>
            </a:r>
          </a:p>
        </p:txBody>
      </p:sp>
      <p:pic>
        <p:nvPicPr>
          <p:cNvPr id="6" name="Billede 5" descr="Et billede, der indeholder Farverigt, Børnekunst, tegneserie, kunst&#10;&#10;Automatisk genereret beskrivelse">
            <a:extLst>
              <a:ext uri="{FF2B5EF4-FFF2-40B4-BE49-F238E27FC236}">
                <a16:creationId xmlns:a16="http://schemas.microsoft.com/office/drawing/2014/main" id="{DE80B8EB-8200-B7A1-00B0-8B03ED4AD594}"/>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Billede 3" descr="Et billede, der indeholder tekst, logo, cirkel, Font/skrifttype&#10;&#10;Automatisk genereret beskrivelse">
            <a:extLst>
              <a:ext uri="{FF2B5EF4-FFF2-40B4-BE49-F238E27FC236}">
                <a16:creationId xmlns:a16="http://schemas.microsoft.com/office/drawing/2014/main" id="{8082C74F-1339-95CB-F7F4-6F546A5848F8}"/>
              </a:ext>
            </a:extLst>
          </p:cNvPr>
          <p:cNvPicPr>
            <a:picLocks noChangeAspect="1"/>
          </p:cNvPicPr>
          <p:nvPr/>
        </p:nvPicPr>
        <p:blipFill>
          <a:blip r:embed="rId3">
            <a:extLst>
              <a:ext uri="{28A0092B-C50C-407E-A947-70E740481C1C}">
                <a14:useLocalDpi xmlns:a14="http://schemas.microsoft.com/office/drawing/2010/main" val="0"/>
              </a:ext>
            </a:extLst>
          </a:blip>
          <a:srcRect l="26149" t="20608" r="28328" b="19314"/>
          <a:stretch/>
        </p:blipFill>
        <p:spPr>
          <a:xfrm>
            <a:off x="5116770" y="113565"/>
            <a:ext cx="1958460" cy="1828684"/>
          </a:xfrm>
          <a:prstGeom prst="rect">
            <a:avLst/>
          </a:prstGeom>
        </p:spPr>
      </p:pic>
      <p:sp>
        <p:nvSpPr>
          <p:cNvPr id="3" name="Pladsholder til indhold 2">
            <a:extLst>
              <a:ext uri="{FF2B5EF4-FFF2-40B4-BE49-F238E27FC236}">
                <a16:creationId xmlns:a16="http://schemas.microsoft.com/office/drawing/2014/main" id="{F7B946C0-AD8E-5B2F-24E1-31BE43628285}"/>
              </a:ext>
            </a:extLst>
          </p:cNvPr>
          <p:cNvSpPr>
            <a:spLocks noGrp="1"/>
          </p:cNvSpPr>
          <p:nvPr>
            <p:ph idx="1"/>
          </p:nvPr>
        </p:nvSpPr>
        <p:spPr>
          <a:xfrm>
            <a:off x="838199" y="1690688"/>
            <a:ext cx="4971585" cy="4351338"/>
          </a:xfrm>
        </p:spPr>
        <p:txBody>
          <a:bodyPr>
            <a:normAutofit/>
          </a:bodyPr>
          <a:lstStyle/>
          <a:p>
            <a:pPr marL="0" indent="0">
              <a:lnSpc>
                <a:spcPct val="120000"/>
              </a:lnSpc>
              <a:buNone/>
            </a:pPr>
            <a:r>
              <a:rPr lang="da-DK" sz="2200" dirty="0"/>
              <a:t>Danskere vil gerne tale om tro – men har brug for en hjælpende hånd til at komme i gang. Derfor er Evangelisk Alliance med bag projektet ”Lad os tale om tro”, som laver videoer og oplæg til samtale for at hjælpe trossamtalen i gang. Tak for enhver støtte.</a:t>
            </a:r>
          </a:p>
          <a:p>
            <a:pPr marL="0" indent="0">
              <a:lnSpc>
                <a:spcPct val="120000"/>
              </a:lnSpc>
              <a:buNone/>
            </a:pPr>
            <a:r>
              <a:rPr lang="da-DK" sz="2200" b="1" dirty="0"/>
              <a:t>MobilePay: 50749</a:t>
            </a:r>
          </a:p>
          <a:p>
            <a:pPr marL="0" indent="0">
              <a:lnSpc>
                <a:spcPct val="120000"/>
              </a:lnSpc>
              <a:buNone/>
            </a:pPr>
            <a:r>
              <a:rPr lang="da-DK" sz="2200" b="1" dirty="0"/>
              <a:t>Konto: 9070 – 2075302331</a:t>
            </a:r>
          </a:p>
        </p:txBody>
      </p:sp>
      <p:pic>
        <p:nvPicPr>
          <p:cNvPr id="5" name="Billede 4" descr="Et billede, der indeholder tekst, Font/skrifttype, Grafik, sort&#10;&#10;Automatisk genereret beskrivelse">
            <a:extLst>
              <a:ext uri="{FF2B5EF4-FFF2-40B4-BE49-F238E27FC236}">
                <a16:creationId xmlns:a16="http://schemas.microsoft.com/office/drawing/2014/main" id="{E4EE79DB-0C0C-EDB9-7F5B-AA7BB191C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867316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BDD7A-6785-6C26-A190-AD7CC136B22B}"/>
            </a:ext>
          </a:extLst>
        </p:cNvPr>
        <p:cNvGrpSpPr/>
        <p:nvPr/>
      </p:nvGrpSpPr>
      <p:grpSpPr>
        <a:xfrm>
          <a:off x="0" y="0"/>
          <a:ext cx="0" cy="0"/>
          <a:chOff x="0" y="0"/>
          <a:chExt cx="0" cy="0"/>
        </a:xfrm>
      </p:grpSpPr>
      <p:pic>
        <p:nvPicPr>
          <p:cNvPr id="6" name="Billede 5" descr="Et billede, der indeholder Farverigt, Børnekunst, tegneserie, kunst&#10;&#10;Automatisk genereret beskrivelse">
            <a:extLst>
              <a:ext uri="{FF2B5EF4-FFF2-40B4-BE49-F238E27FC236}">
                <a16:creationId xmlns:a16="http://schemas.microsoft.com/office/drawing/2014/main" id="{96EFC964-66A8-D9F3-36A0-0D6DC16FB858}"/>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el 1">
            <a:extLst>
              <a:ext uri="{FF2B5EF4-FFF2-40B4-BE49-F238E27FC236}">
                <a16:creationId xmlns:a16="http://schemas.microsoft.com/office/drawing/2014/main" id="{84150EEC-D6AE-FDF7-0291-8FF7EA825C9F}"/>
              </a:ext>
            </a:extLst>
          </p:cNvPr>
          <p:cNvSpPr>
            <a:spLocks noGrp="1"/>
          </p:cNvSpPr>
          <p:nvPr>
            <p:ph type="title"/>
          </p:nvPr>
        </p:nvSpPr>
        <p:spPr/>
        <p:txBody>
          <a:bodyPr/>
          <a:lstStyle/>
          <a:p>
            <a:r>
              <a:rPr lang="da-DK" dirty="0"/>
              <a:t>Tilmeld EA’s nyhedsmail:</a:t>
            </a:r>
          </a:p>
        </p:txBody>
      </p:sp>
      <p:pic>
        <p:nvPicPr>
          <p:cNvPr id="8" name="Pladsholder til indhold 7" descr="Et billede, der indeholder mønster, Grafik, pixel, design&#10;&#10;Automatisk genereret beskrivelse">
            <a:extLst>
              <a:ext uri="{FF2B5EF4-FFF2-40B4-BE49-F238E27FC236}">
                <a16:creationId xmlns:a16="http://schemas.microsoft.com/office/drawing/2014/main" id="{3CF28489-0F74-0787-7883-F64B32AE16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8556" y="1690688"/>
            <a:ext cx="4351337" cy="4351337"/>
          </a:xfrm>
        </p:spPr>
      </p:pic>
      <p:pic>
        <p:nvPicPr>
          <p:cNvPr id="5" name="Billede 4" descr="Et billede, der indeholder tekst, Font/skrifttype, Grafik, sort&#10;&#10;Automatisk genereret beskrivelse">
            <a:extLst>
              <a:ext uri="{FF2B5EF4-FFF2-40B4-BE49-F238E27FC236}">
                <a16:creationId xmlns:a16="http://schemas.microsoft.com/office/drawing/2014/main" id="{D4833DAB-71ED-4BC1-3A87-767672E608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1819327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5B698-5F2B-B570-C427-2511F1924D3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668F3EC-7CC3-C54E-1D26-B84516781C42}"/>
              </a:ext>
            </a:extLst>
          </p:cNvPr>
          <p:cNvSpPr>
            <a:spLocks noGrp="1"/>
          </p:cNvSpPr>
          <p:nvPr>
            <p:ph type="ctrTitle"/>
          </p:nvPr>
        </p:nvSpPr>
        <p:spPr>
          <a:xfrm>
            <a:off x="890337" y="640080"/>
            <a:ext cx="5047529" cy="3566160"/>
          </a:xfrm>
        </p:spPr>
        <p:txBody>
          <a:bodyPr anchor="b">
            <a:normAutofit/>
          </a:bodyPr>
          <a:lstStyle/>
          <a:p>
            <a:pPr algn="l"/>
            <a:r>
              <a:rPr lang="da-DK" sz="4400" dirty="0"/>
              <a:t>Dag 3: De helliges tro</a:t>
            </a:r>
          </a:p>
        </p:txBody>
      </p:sp>
      <p:sp>
        <p:nvSpPr>
          <p:cNvPr id="3" name="Undertitel 2">
            <a:extLst>
              <a:ext uri="{FF2B5EF4-FFF2-40B4-BE49-F238E27FC236}">
                <a16:creationId xmlns:a16="http://schemas.microsoft.com/office/drawing/2014/main" id="{BB8A4641-4EA5-D6B9-D670-24DB78461D97}"/>
              </a:ext>
            </a:extLst>
          </p:cNvPr>
          <p:cNvSpPr>
            <a:spLocks noGrp="1"/>
          </p:cNvSpPr>
          <p:nvPr>
            <p:ph type="subTitle" idx="1"/>
          </p:nvPr>
        </p:nvSpPr>
        <p:spPr>
          <a:xfrm>
            <a:off x="890339" y="4636008"/>
            <a:ext cx="3734014" cy="1572768"/>
          </a:xfrm>
        </p:spPr>
        <p:txBody>
          <a:bodyPr>
            <a:normAutofit/>
          </a:bodyPr>
          <a:lstStyle/>
          <a:p>
            <a:pPr algn="l"/>
            <a:endParaRPr lang="da-DK" b="1" dirty="0"/>
          </a:p>
        </p:txBody>
      </p:sp>
      <p:pic>
        <p:nvPicPr>
          <p:cNvPr id="9" name="Billede 8" descr="Et billede, der indeholder tekst, Font/skrifttype, Grafik, sort&#10;&#10;Automatisk genereret beskrivelse">
            <a:extLst>
              <a:ext uri="{FF2B5EF4-FFF2-40B4-BE49-F238E27FC236}">
                <a16:creationId xmlns:a16="http://schemas.microsoft.com/office/drawing/2014/main" id="{9A31BBBD-9F50-A5E6-A0DC-87ED57863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pic>
        <p:nvPicPr>
          <p:cNvPr id="4" name="Billede 3" descr="Et billede, der indeholder Farverigt, Børnekunst, tegneserie, kunst&#10;&#10;Automatisk genereret beskrivelse">
            <a:extLst>
              <a:ext uri="{FF2B5EF4-FFF2-40B4-BE49-F238E27FC236}">
                <a16:creationId xmlns:a16="http://schemas.microsoft.com/office/drawing/2014/main" id="{90B36705-6DFC-AE1D-3557-831C4EA1F752}"/>
              </a:ext>
            </a:extLst>
          </p:cNvPr>
          <p:cNvPicPr>
            <a:picLocks noChangeAspect="1"/>
          </p:cNvPicPr>
          <p:nvPr/>
        </p:nvPicPr>
        <p:blipFill>
          <a:blip r:embed="rId3">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29752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F7412-40AC-EFEF-A92A-C055E2FAB3A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B31BB2A-5925-F899-CAC0-29C9D7F55692}"/>
              </a:ext>
            </a:extLst>
          </p:cNvPr>
          <p:cNvSpPr>
            <a:spLocks noGrp="1"/>
          </p:cNvSpPr>
          <p:nvPr>
            <p:ph type="title"/>
          </p:nvPr>
        </p:nvSpPr>
        <p:spPr/>
        <p:txBody>
          <a:bodyPr/>
          <a:lstStyle/>
          <a:p>
            <a:r>
              <a:rPr lang="da-DK" dirty="0"/>
              <a:t>Dag 3: De helliges tro</a:t>
            </a:r>
          </a:p>
        </p:txBody>
      </p:sp>
      <p:sp>
        <p:nvSpPr>
          <p:cNvPr id="3" name="Pladsholder til indhold 2">
            <a:extLst>
              <a:ext uri="{FF2B5EF4-FFF2-40B4-BE49-F238E27FC236}">
                <a16:creationId xmlns:a16="http://schemas.microsoft.com/office/drawing/2014/main" id="{1F3B5686-738F-02D1-1C95-71B0A2D1BD2C}"/>
              </a:ext>
            </a:extLst>
          </p:cNvPr>
          <p:cNvSpPr>
            <a:spLocks noGrp="1"/>
          </p:cNvSpPr>
          <p:nvPr>
            <p:ph idx="1"/>
          </p:nvPr>
        </p:nvSpPr>
        <p:spPr>
          <a:xfrm>
            <a:off x="838200" y="1825625"/>
            <a:ext cx="4926496" cy="4351338"/>
          </a:xfrm>
        </p:spPr>
        <p:txBody>
          <a:bodyPr/>
          <a:lstStyle/>
          <a:p>
            <a:pPr marL="0" indent="0">
              <a:lnSpc>
                <a:spcPct val="120000"/>
              </a:lnSpc>
              <a:buNone/>
            </a:pPr>
            <a:r>
              <a:rPr lang="da-DK" sz="2400" dirty="0"/>
              <a:t>Judasbrevet 3-4:</a:t>
            </a:r>
          </a:p>
          <a:p>
            <a:pPr marL="0" indent="0">
              <a:lnSpc>
                <a:spcPct val="120000"/>
              </a:lnSpc>
              <a:buNone/>
            </a:pPr>
            <a:r>
              <a:rPr lang="da-DK" sz="3200" dirty="0"/>
              <a:t>Den tro, som én gang for alle er overdraget de hellige.</a:t>
            </a:r>
          </a:p>
        </p:txBody>
      </p:sp>
      <p:pic>
        <p:nvPicPr>
          <p:cNvPr id="4" name="Billede 3" descr="Et billede, der indeholder Farverigt, Børnekunst, tegneserie, kunst&#10;&#10;Automatisk genereret beskrivelse">
            <a:extLst>
              <a:ext uri="{FF2B5EF4-FFF2-40B4-BE49-F238E27FC236}">
                <a16:creationId xmlns:a16="http://schemas.microsoft.com/office/drawing/2014/main" id="{15ADBF51-EDA8-CA10-39BD-D493319F592A}"/>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Billede 4" descr="Et billede, der indeholder tekst, Font/skrifttype, Grafik, sort&#10;&#10;Automatisk genereret beskrivelse">
            <a:extLst>
              <a:ext uri="{FF2B5EF4-FFF2-40B4-BE49-F238E27FC236}">
                <a16:creationId xmlns:a16="http://schemas.microsoft.com/office/drawing/2014/main" id="{7D55F987-8C77-480F-31D8-9DB1C7794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133081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7D93D-67D7-47D1-B5FC-08C0D6076C0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3AAF713-2BDF-0055-68B5-6AFFA6179425}"/>
              </a:ext>
            </a:extLst>
          </p:cNvPr>
          <p:cNvSpPr>
            <a:spLocks noGrp="1"/>
          </p:cNvSpPr>
          <p:nvPr>
            <p:ph type="title"/>
          </p:nvPr>
        </p:nvSpPr>
        <p:spPr/>
        <p:txBody>
          <a:bodyPr/>
          <a:lstStyle/>
          <a:p>
            <a:r>
              <a:rPr lang="da-DK" dirty="0"/>
              <a:t>Bøn</a:t>
            </a:r>
          </a:p>
        </p:txBody>
      </p:sp>
      <p:sp>
        <p:nvSpPr>
          <p:cNvPr id="3" name="Pladsholder til indhold 2">
            <a:extLst>
              <a:ext uri="{FF2B5EF4-FFF2-40B4-BE49-F238E27FC236}">
                <a16:creationId xmlns:a16="http://schemas.microsoft.com/office/drawing/2014/main" id="{43CACD6B-DF13-A06C-C0FB-41E9E55E45F5}"/>
              </a:ext>
            </a:extLst>
          </p:cNvPr>
          <p:cNvSpPr>
            <a:spLocks noGrp="1"/>
          </p:cNvSpPr>
          <p:nvPr>
            <p:ph idx="1"/>
          </p:nvPr>
        </p:nvSpPr>
        <p:spPr>
          <a:xfrm>
            <a:off x="838199" y="1690688"/>
            <a:ext cx="4971585" cy="4351338"/>
          </a:xfrm>
        </p:spPr>
        <p:txBody>
          <a:bodyPr>
            <a:normAutofit fontScale="92500"/>
          </a:bodyPr>
          <a:lstStyle/>
          <a:p>
            <a:pPr marL="0" indent="0">
              <a:lnSpc>
                <a:spcPct val="120000"/>
              </a:lnSpc>
              <a:buNone/>
            </a:pPr>
            <a:r>
              <a:rPr lang="da-DK" sz="2200" dirty="0"/>
              <a:t>Jesus, hjælp os at gå på din vej, også når vi udfordres af landskabet. Ræk os din hånd, så vi ser, at vi ikke vandrer alene.</a:t>
            </a:r>
          </a:p>
          <a:p>
            <a:pPr marL="0" indent="0">
              <a:lnSpc>
                <a:spcPct val="120000"/>
              </a:lnSpc>
              <a:buNone/>
            </a:pPr>
            <a:r>
              <a:rPr lang="da-DK" sz="2200" dirty="0"/>
              <a:t>Gud, dit ord giver os liv og udfordrer os. Vi beder for alle, der slider med troen, at de må blive bevaret i dig og se, at din nåde er nok.</a:t>
            </a:r>
          </a:p>
          <a:p>
            <a:pPr marL="0" indent="0">
              <a:lnSpc>
                <a:spcPct val="120000"/>
              </a:lnSpc>
              <a:buNone/>
            </a:pPr>
            <a:r>
              <a:rPr lang="da-DK" sz="2200" dirty="0"/>
              <a:t>Helligånd, led og vejled du os. Tak, at du taler til os. Luk vores hjerter op, så vi kan høre din stemme.</a:t>
            </a:r>
          </a:p>
        </p:txBody>
      </p:sp>
      <p:pic>
        <p:nvPicPr>
          <p:cNvPr id="5" name="Billede 4" descr="Et billede, der indeholder tekst, Font/skrifttype, Grafik, sort&#10;&#10;Automatisk genereret beskrivelse">
            <a:extLst>
              <a:ext uri="{FF2B5EF4-FFF2-40B4-BE49-F238E27FC236}">
                <a16:creationId xmlns:a16="http://schemas.microsoft.com/office/drawing/2014/main" id="{D477121C-C368-1731-B552-5B8CC6BAB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pic>
        <p:nvPicPr>
          <p:cNvPr id="6" name="Billede 5" descr="Et billede, der indeholder Farverigt, Børnekunst, tegneserie, kunst&#10;&#10;Automatisk genereret beskrivelse">
            <a:extLst>
              <a:ext uri="{FF2B5EF4-FFF2-40B4-BE49-F238E27FC236}">
                <a16:creationId xmlns:a16="http://schemas.microsoft.com/office/drawing/2014/main" id="{F34366A0-8EA5-EB29-A544-96CF2E3687C4}"/>
              </a:ext>
            </a:extLst>
          </p:cNvPr>
          <p:cNvPicPr>
            <a:picLocks noChangeAspect="1"/>
          </p:cNvPicPr>
          <p:nvPr/>
        </p:nvPicPr>
        <p:blipFill>
          <a:blip r:embed="rId3">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44825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0E613-F751-2075-D614-64CF94DD69AA}"/>
            </a:ext>
          </a:extLst>
        </p:cNvPr>
        <p:cNvGrpSpPr/>
        <p:nvPr/>
      </p:nvGrpSpPr>
      <p:grpSpPr>
        <a:xfrm>
          <a:off x="0" y="0"/>
          <a:ext cx="0" cy="0"/>
          <a:chOff x="0" y="0"/>
          <a:chExt cx="0" cy="0"/>
        </a:xfrm>
      </p:grpSpPr>
      <p:pic>
        <p:nvPicPr>
          <p:cNvPr id="6" name="Billede 5" descr="Et billede, der indeholder Farverigt, Børnekunst, tegneserie, kunst&#10;&#10;Automatisk genereret beskrivelse">
            <a:extLst>
              <a:ext uri="{FF2B5EF4-FFF2-40B4-BE49-F238E27FC236}">
                <a16:creationId xmlns:a16="http://schemas.microsoft.com/office/drawing/2014/main" id="{AAEA2CD1-FA86-03BF-5C5E-238EC3309E1F}"/>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el 1">
            <a:extLst>
              <a:ext uri="{FF2B5EF4-FFF2-40B4-BE49-F238E27FC236}">
                <a16:creationId xmlns:a16="http://schemas.microsoft.com/office/drawing/2014/main" id="{49155124-2C69-EFC8-CC73-A3B2A71CBE82}"/>
              </a:ext>
            </a:extLst>
          </p:cNvPr>
          <p:cNvSpPr>
            <a:spLocks noGrp="1"/>
          </p:cNvSpPr>
          <p:nvPr>
            <p:ph type="title"/>
          </p:nvPr>
        </p:nvSpPr>
        <p:spPr/>
        <p:txBody>
          <a:bodyPr/>
          <a:lstStyle/>
          <a:p>
            <a:r>
              <a:rPr lang="da-DK" dirty="0"/>
              <a:t>Indsamling</a:t>
            </a:r>
          </a:p>
        </p:txBody>
      </p:sp>
      <p:pic>
        <p:nvPicPr>
          <p:cNvPr id="4" name="Billede 3" descr="Et billede, der indeholder tekst, logo, cirkel, Font/skrifttype&#10;&#10;Automatisk genereret beskrivelse">
            <a:extLst>
              <a:ext uri="{FF2B5EF4-FFF2-40B4-BE49-F238E27FC236}">
                <a16:creationId xmlns:a16="http://schemas.microsoft.com/office/drawing/2014/main" id="{7BB88B3F-37A4-4C9D-3552-5C6986B9E20F}"/>
              </a:ext>
            </a:extLst>
          </p:cNvPr>
          <p:cNvPicPr>
            <a:picLocks noChangeAspect="1"/>
          </p:cNvPicPr>
          <p:nvPr/>
        </p:nvPicPr>
        <p:blipFill>
          <a:blip r:embed="rId3">
            <a:extLst>
              <a:ext uri="{28A0092B-C50C-407E-A947-70E740481C1C}">
                <a14:useLocalDpi xmlns:a14="http://schemas.microsoft.com/office/drawing/2010/main" val="0"/>
              </a:ext>
            </a:extLst>
          </a:blip>
          <a:srcRect l="26149" t="20608" r="28328" b="19314"/>
          <a:stretch/>
        </p:blipFill>
        <p:spPr>
          <a:xfrm>
            <a:off x="5116770" y="113565"/>
            <a:ext cx="1958460" cy="1828684"/>
          </a:xfrm>
          <a:prstGeom prst="rect">
            <a:avLst/>
          </a:prstGeom>
        </p:spPr>
      </p:pic>
      <p:sp>
        <p:nvSpPr>
          <p:cNvPr id="3" name="Pladsholder til indhold 2">
            <a:extLst>
              <a:ext uri="{FF2B5EF4-FFF2-40B4-BE49-F238E27FC236}">
                <a16:creationId xmlns:a16="http://schemas.microsoft.com/office/drawing/2014/main" id="{F639FE5C-C8F1-9911-2ADE-4804D4B4CC70}"/>
              </a:ext>
            </a:extLst>
          </p:cNvPr>
          <p:cNvSpPr>
            <a:spLocks noGrp="1"/>
          </p:cNvSpPr>
          <p:nvPr>
            <p:ph idx="1"/>
          </p:nvPr>
        </p:nvSpPr>
        <p:spPr>
          <a:xfrm>
            <a:off x="838199" y="1690688"/>
            <a:ext cx="4971585" cy="4351338"/>
          </a:xfrm>
        </p:spPr>
        <p:txBody>
          <a:bodyPr>
            <a:normAutofit/>
          </a:bodyPr>
          <a:lstStyle/>
          <a:p>
            <a:pPr marL="0" indent="0">
              <a:lnSpc>
                <a:spcPct val="120000"/>
              </a:lnSpc>
              <a:buNone/>
            </a:pPr>
            <a:r>
              <a:rPr lang="da-DK" sz="2200" dirty="0"/>
              <a:t>Danskere vil gerne tale om tro – men har brug for en hjælpende hånd til at komme i gang. Derfor er Evangelisk Alliance med bag projektet ”Lad os tale om tro”, som laver videoer og oplæg til samtale for at hjælpe trossamtalen i gang. Tak for enhver støtte.</a:t>
            </a:r>
          </a:p>
          <a:p>
            <a:pPr marL="0" indent="0">
              <a:lnSpc>
                <a:spcPct val="120000"/>
              </a:lnSpc>
              <a:buNone/>
            </a:pPr>
            <a:r>
              <a:rPr lang="da-DK" sz="2200" b="1" dirty="0"/>
              <a:t>MobilePay: 50749</a:t>
            </a:r>
          </a:p>
          <a:p>
            <a:pPr marL="0" indent="0">
              <a:lnSpc>
                <a:spcPct val="120000"/>
              </a:lnSpc>
              <a:buNone/>
            </a:pPr>
            <a:r>
              <a:rPr lang="da-DK" sz="2200" b="1" dirty="0"/>
              <a:t>Konto: 9070 – 2075302331</a:t>
            </a:r>
          </a:p>
        </p:txBody>
      </p:sp>
      <p:pic>
        <p:nvPicPr>
          <p:cNvPr id="5" name="Billede 4" descr="Et billede, der indeholder tekst, Font/skrifttype, Grafik, sort&#10;&#10;Automatisk genereret beskrivelse">
            <a:extLst>
              <a:ext uri="{FF2B5EF4-FFF2-40B4-BE49-F238E27FC236}">
                <a16:creationId xmlns:a16="http://schemas.microsoft.com/office/drawing/2014/main" id="{0772F13B-CEAA-ACA0-EB4B-4F5E037CB7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3079911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C372E-62CB-960F-D6A7-BD5302AE1502}"/>
            </a:ext>
          </a:extLst>
        </p:cNvPr>
        <p:cNvGrpSpPr/>
        <p:nvPr/>
      </p:nvGrpSpPr>
      <p:grpSpPr>
        <a:xfrm>
          <a:off x="0" y="0"/>
          <a:ext cx="0" cy="0"/>
          <a:chOff x="0" y="0"/>
          <a:chExt cx="0" cy="0"/>
        </a:xfrm>
      </p:grpSpPr>
      <p:pic>
        <p:nvPicPr>
          <p:cNvPr id="6" name="Billede 5" descr="Et billede, der indeholder Farverigt, Børnekunst, tegneserie, kunst&#10;&#10;Automatisk genereret beskrivelse">
            <a:extLst>
              <a:ext uri="{FF2B5EF4-FFF2-40B4-BE49-F238E27FC236}">
                <a16:creationId xmlns:a16="http://schemas.microsoft.com/office/drawing/2014/main" id="{1B5A7701-AF7E-AADC-273A-8C4813427802}"/>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el 1">
            <a:extLst>
              <a:ext uri="{FF2B5EF4-FFF2-40B4-BE49-F238E27FC236}">
                <a16:creationId xmlns:a16="http://schemas.microsoft.com/office/drawing/2014/main" id="{A3D7846F-AD97-24D8-9537-B22E5B6A2A76}"/>
              </a:ext>
            </a:extLst>
          </p:cNvPr>
          <p:cNvSpPr>
            <a:spLocks noGrp="1"/>
          </p:cNvSpPr>
          <p:nvPr>
            <p:ph type="title"/>
          </p:nvPr>
        </p:nvSpPr>
        <p:spPr/>
        <p:txBody>
          <a:bodyPr/>
          <a:lstStyle/>
          <a:p>
            <a:r>
              <a:rPr lang="da-DK" dirty="0"/>
              <a:t>Tilmeld EA’s nyhedsmail:</a:t>
            </a:r>
          </a:p>
        </p:txBody>
      </p:sp>
      <p:pic>
        <p:nvPicPr>
          <p:cNvPr id="8" name="Pladsholder til indhold 7" descr="Et billede, der indeholder mønster, Grafik, pixel, design&#10;&#10;Automatisk genereret beskrivelse">
            <a:extLst>
              <a:ext uri="{FF2B5EF4-FFF2-40B4-BE49-F238E27FC236}">
                <a16:creationId xmlns:a16="http://schemas.microsoft.com/office/drawing/2014/main" id="{6824E3EE-E913-1948-DAD1-516877130C1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8556" y="1690688"/>
            <a:ext cx="4351337" cy="4351337"/>
          </a:xfrm>
        </p:spPr>
      </p:pic>
      <p:pic>
        <p:nvPicPr>
          <p:cNvPr id="5" name="Billede 4" descr="Et billede, der indeholder tekst, Font/skrifttype, Grafik, sort&#10;&#10;Automatisk genereret beskrivelse">
            <a:extLst>
              <a:ext uri="{FF2B5EF4-FFF2-40B4-BE49-F238E27FC236}">
                <a16:creationId xmlns:a16="http://schemas.microsoft.com/office/drawing/2014/main" id="{A8E2B8FF-C5B4-5245-D60B-44476C2A84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172129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FD0AC-7B04-CCF8-1F86-8C00F3733AE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444C21E-2282-C618-59E7-7B61CA273759}"/>
              </a:ext>
            </a:extLst>
          </p:cNvPr>
          <p:cNvSpPr>
            <a:spLocks noGrp="1"/>
          </p:cNvSpPr>
          <p:nvPr>
            <p:ph type="ctrTitle"/>
          </p:nvPr>
        </p:nvSpPr>
        <p:spPr>
          <a:xfrm>
            <a:off x="890337" y="640080"/>
            <a:ext cx="5047529" cy="3566160"/>
          </a:xfrm>
        </p:spPr>
        <p:txBody>
          <a:bodyPr anchor="b">
            <a:normAutofit/>
          </a:bodyPr>
          <a:lstStyle/>
          <a:p>
            <a:pPr algn="l"/>
            <a:r>
              <a:rPr lang="da-DK" sz="4400" dirty="0"/>
              <a:t>Dag 4: Før og nu</a:t>
            </a:r>
          </a:p>
        </p:txBody>
      </p:sp>
      <p:sp>
        <p:nvSpPr>
          <p:cNvPr id="3" name="Undertitel 2">
            <a:extLst>
              <a:ext uri="{FF2B5EF4-FFF2-40B4-BE49-F238E27FC236}">
                <a16:creationId xmlns:a16="http://schemas.microsoft.com/office/drawing/2014/main" id="{4D1CFE0D-34A1-6BC4-3494-579B448D141E}"/>
              </a:ext>
            </a:extLst>
          </p:cNvPr>
          <p:cNvSpPr>
            <a:spLocks noGrp="1"/>
          </p:cNvSpPr>
          <p:nvPr>
            <p:ph type="subTitle" idx="1"/>
          </p:nvPr>
        </p:nvSpPr>
        <p:spPr>
          <a:xfrm>
            <a:off x="890339" y="4636008"/>
            <a:ext cx="3734014" cy="1572768"/>
          </a:xfrm>
        </p:spPr>
        <p:txBody>
          <a:bodyPr>
            <a:normAutofit/>
          </a:bodyPr>
          <a:lstStyle/>
          <a:p>
            <a:pPr algn="l"/>
            <a:endParaRPr lang="da-DK" b="1" dirty="0"/>
          </a:p>
        </p:txBody>
      </p:sp>
      <p:pic>
        <p:nvPicPr>
          <p:cNvPr id="9" name="Billede 8" descr="Et billede, der indeholder tekst, Font/skrifttype, Grafik, sort&#10;&#10;Automatisk genereret beskrivelse">
            <a:extLst>
              <a:ext uri="{FF2B5EF4-FFF2-40B4-BE49-F238E27FC236}">
                <a16:creationId xmlns:a16="http://schemas.microsoft.com/office/drawing/2014/main" id="{0CE66726-A14D-8849-DAFE-98ADCA858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pic>
        <p:nvPicPr>
          <p:cNvPr id="4" name="Billede 3" descr="Et billede, der indeholder Farverigt, Børnekunst, tegneserie, kunst&#10;&#10;Automatisk genereret beskrivelse">
            <a:extLst>
              <a:ext uri="{FF2B5EF4-FFF2-40B4-BE49-F238E27FC236}">
                <a16:creationId xmlns:a16="http://schemas.microsoft.com/office/drawing/2014/main" id="{EFA2253C-C26D-A790-FD2D-524EA9B301D7}"/>
              </a:ext>
            </a:extLst>
          </p:cNvPr>
          <p:cNvPicPr>
            <a:picLocks noChangeAspect="1"/>
          </p:cNvPicPr>
          <p:nvPr/>
        </p:nvPicPr>
        <p:blipFill>
          <a:blip r:embed="rId3">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13837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19F50-2C36-5EFD-5B68-1525061ED01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C5DE8AA-23E3-4110-F275-4D5207C52F8D}"/>
              </a:ext>
            </a:extLst>
          </p:cNvPr>
          <p:cNvSpPr>
            <a:spLocks noGrp="1"/>
          </p:cNvSpPr>
          <p:nvPr>
            <p:ph type="title"/>
          </p:nvPr>
        </p:nvSpPr>
        <p:spPr/>
        <p:txBody>
          <a:bodyPr/>
          <a:lstStyle/>
          <a:p>
            <a:r>
              <a:rPr lang="da-DK" dirty="0"/>
              <a:t>Dag 4: Før og nu</a:t>
            </a:r>
          </a:p>
        </p:txBody>
      </p:sp>
      <p:sp>
        <p:nvSpPr>
          <p:cNvPr id="3" name="Pladsholder til indhold 2">
            <a:extLst>
              <a:ext uri="{FF2B5EF4-FFF2-40B4-BE49-F238E27FC236}">
                <a16:creationId xmlns:a16="http://schemas.microsoft.com/office/drawing/2014/main" id="{A29121AC-3F7B-FD2C-B1D7-EB90C72C4DD0}"/>
              </a:ext>
            </a:extLst>
          </p:cNvPr>
          <p:cNvSpPr>
            <a:spLocks noGrp="1"/>
          </p:cNvSpPr>
          <p:nvPr>
            <p:ph idx="1"/>
          </p:nvPr>
        </p:nvSpPr>
        <p:spPr>
          <a:xfrm>
            <a:off x="838200" y="1825625"/>
            <a:ext cx="4926496" cy="4351338"/>
          </a:xfrm>
        </p:spPr>
        <p:txBody>
          <a:bodyPr/>
          <a:lstStyle/>
          <a:p>
            <a:pPr marL="0" indent="0">
              <a:lnSpc>
                <a:spcPct val="120000"/>
              </a:lnSpc>
              <a:buNone/>
            </a:pPr>
            <a:r>
              <a:rPr lang="da-DK" sz="2400" dirty="0"/>
              <a:t>Judasbrevet 4-11:</a:t>
            </a:r>
          </a:p>
          <a:p>
            <a:pPr marL="0" indent="0">
              <a:lnSpc>
                <a:spcPct val="120000"/>
              </a:lnSpc>
              <a:buNone/>
            </a:pPr>
            <a:r>
              <a:rPr lang="da-DK" sz="3200" dirty="0"/>
              <a:t>De misbruger vor Guds nåde til tøjlesløshed og fornægter vor eneste hersker og herre, Jesus Kristus.</a:t>
            </a:r>
          </a:p>
        </p:txBody>
      </p:sp>
      <p:pic>
        <p:nvPicPr>
          <p:cNvPr id="4" name="Billede 3" descr="Et billede, der indeholder Farverigt, Børnekunst, tegneserie, kunst&#10;&#10;Automatisk genereret beskrivelse">
            <a:extLst>
              <a:ext uri="{FF2B5EF4-FFF2-40B4-BE49-F238E27FC236}">
                <a16:creationId xmlns:a16="http://schemas.microsoft.com/office/drawing/2014/main" id="{8FF5338B-0490-2497-3B25-64B3C0DBB8E5}"/>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Billede 4" descr="Et billede, der indeholder tekst, Font/skrifttype, Grafik, sort&#10;&#10;Automatisk genereret beskrivelse">
            <a:extLst>
              <a:ext uri="{FF2B5EF4-FFF2-40B4-BE49-F238E27FC236}">
                <a16:creationId xmlns:a16="http://schemas.microsoft.com/office/drawing/2014/main" id="{1AE71A6A-FCC5-BCF1-FDA0-FA65DD735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687059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5DE11-9978-1CF3-9F07-565A8E26F47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9D73F26-93F4-6233-0284-4C59DA950EDC}"/>
              </a:ext>
            </a:extLst>
          </p:cNvPr>
          <p:cNvSpPr>
            <a:spLocks noGrp="1"/>
          </p:cNvSpPr>
          <p:nvPr>
            <p:ph type="title"/>
          </p:nvPr>
        </p:nvSpPr>
        <p:spPr/>
        <p:txBody>
          <a:bodyPr/>
          <a:lstStyle/>
          <a:p>
            <a:r>
              <a:rPr lang="da-DK" dirty="0"/>
              <a:t>Bøn</a:t>
            </a:r>
          </a:p>
        </p:txBody>
      </p:sp>
      <p:sp>
        <p:nvSpPr>
          <p:cNvPr id="3" name="Pladsholder til indhold 2">
            <a:extLst>
              <a:ext uri="{FF2B5EF4-FFF2-40B4-BE49-F238E27FC236}">
                <a16:creationId xmlns:a16="http://schemas.microsoft.com/office/drawing/2014/main" id="{427AE5E4-EB25-3B80-79CC-DF68930A9510}"/>
              </a:ext>
            </a:extLst>
          </p:cNvPr>
          <p:cNvSpPr>
            <a:spLocks noGrp="1"/>
          </p:cNvSpPr>
          <p:nvPr>
            <p:ph idx="1"/>
          </p:nvPr>
        </p:nvSpPr>
        <p:spPr>
          <a:xfrm>
            <a:off x="838199" y="1690688"/>
            <a:ext cx="4971585" cy="4351338"/>
          </a:xfrm>
        </p:spPr>
        <p:txBody>
          <a:bodyPr>
            <a:normAutofit fontScale="92500"/>
          </a:bodyPr>
          <a:lstStyle/>
          <a:p>
            <a:pPr marL="0" indent="0">
              <a:lnSpc>
                <a:spcPct val="120000"/>
              </a:lnSpc>
              <a:buNone/>
            </a:pPr>
            <a:r>
              <a:rPr lang="da-DK" sz="2200" dirty="0"/>
              <a:t>Jesus, vi takker dig for, at du har kæmpet, så vi ikke behøver det. Gør os til fredsstiftere i en verden fyldt af ufred.</a:t>
            </a:r>
          </a:p>
          <a:p>
            <a:pPr marL="0" indent="0">
              <a:lnSpc>
                <a:spcPct val="120000"/>
              </a:lnSpc>
              <a:buNone/>
            </a:pPr>
            <a:r>
              <a:rPr lang="da-DK" sz="2200" dirty="0"/>
              <a:t>Gud, vi beder dig om tilgivelse, og takker dig for, at vi må leve forsonet med dig.</a:t>
            </a:r>
          </a:p>
          <a:p>
            <a:pPr marL="0" indent="0">
              <a:lnSpc>
                <a:spcPct val="120000"/>
              </a:lnSpc>
              <a:buNone/>
            </a:pPr>
            <a:r>
              <a:rPr lang="da-DK" sz="2200" dirty="0"/>
              <a:t>Helligånd, lad din forsoning fylde vores hjerter og vores relationer til hinanden. Hjælp os at søge forsoning med de mennesker, som vi har givet grund til at have noget imod os.</a:t>
            </a:r>
          </a:p>
        </p:txBody>
      </p:sp>
      <p:pic>
        <p:nvPicPr>
          <p:cNvPr id="5" name="Billede 4" descr="Et billede, der indeholder tekst, Font/skrifttype, Grafik, sort&#10;&#10;Automatisk genereret beskrivelse">
            <a:extLst>
              <a:ext uri="{FF2B5EF4-FFF2-40B4-BE49-F238E27FC236}">
                <a16:creationId xmlns:a16="http://schemas.microsoft.com/office/drawing/2014/main" id="{AFF7ABE3-D130-BB4D-F14D-6CFDA5EC6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pic>
        <p:nvPicPr>
          <p:cNvPr id="6" name="Billede 5" descr="Et billede, der indeholder Farverigt, Børnekunst, tegneserie, kunst&#10;&#10;Automatisk genereret beskrivelse">
            <a:extLst>
              <a:ext uri="{FF2B5EF4-FFF2-40B4-BE49-F238E27FC236}">
                <a16:creationId xmlns:a16="http://schemas.microsoft.com/office/drawing/2014/main" id="{B0D9331A-2F2B-9346-EDB2-B33CB5C5BEEF}"/>
              </a:ext>
            </a:extLst>
          </p:cNvPr>
          <p:cNvPicPr>
            <a:picLocks noChangeAspect="1"/>
          </p:cNvPicPr>
          <p:nvPr/>
        </p:nvPicPr>
        <p:blipFill>
          <a:blip r:embed="rId3">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63587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EF3C6-6530-720E-6366-826FB208F6D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F1DB61B-A6FC-91E7-C8DD-84DD52AA8F51}"/>
              </a:ext>
            </a:extLst>
          </p:cNvPr>
          <p:cNvSpPr>
            <a:spLocks noGrp="1"/>
          </p:cNvSpPr>
          <p:nvPr>
            <p:ph type="ctrTitle"/>
          </p:nvPr>
        </p:nvSpPr>
        <p:spPr>
          <a:xfrm>
            <a:off x="890338" y="640080"/>
            <a:ext cx="3734014" cy="3566160"/>
          </a:xfrm>
        </p:spPr>
        <p:txBody>
          <a:bodyPr anchor="b">
            <a:normAutofit/>
          </a:bodyPr>
          <a:lstStyle/>
          <a:p>
            <a:pPr algn="l"/>
            <a:r>
              <a:rPr lang="da-DK" sz="4400" dirty="0"/>
              <a:t>Dag 1: I bøn</a:t>
            </a:r>
          </a:p>
        </p:txBody>
      </p:sp>
      <p:sp>
        <p:nvSpPr>
          <p:cNvPr id="3" name="Undertitel 2">
            <a:extLst>
              <a:ext uri="{FF2B5EF4-FFF2-40B4-BE49-F238E27FC236}">
                <a16:creationId xmlns:a16="http://schemas.microsoft.com/office/drawing/2014/main" id="{B2DD0505-6F65-607A-4041-C16F2036A764}"/>
              </a:ext>
            </a:extLst>
          </p:cNvPr>
          <p:cNvSpPr>
            <a:spLocks noGrp="1"/>
          </p:cNvSpPr>
          <p:nvPr>
            <p:ph type="subTitle" idx="1"/>
          </p:nvPr>
        </p:nvSpPr>
        <p:spPr>
          <a:xfrm>
            <a:off x="890339" y="4636008"/>
            <a:ext cx="3734014" cy="1572768"/>
          </a:xfrm>
        </p:spPr>
        <p:txBody>
          <a:bodyPr>
            <a:normAutofit/>
          </a:bodyPr>
          <a:lstStyle/>
          <a:p>
            <a:pPr algn="l"/>
            <a:endParaRPr lang="da-DK" b="1" dirty="0"/>
          </a:p>
        </p:txBody>
      </p:sp>
      <p:pic>
        <p:nvPicPr>
          <p:cNvPr id="9" name="Billede 8" descr="Et billede, der indeholder tekst, Font/skrifttype, Grafik, sort&#10;&#10;Automatisk genereret beskrivelse">
            <a:extLst>
              <a:ext uri="{FF2B5EF4-FFF2-40B4-BE49-F238E27FC236}">
                <a16:creationId xmlns:a16="http://schemas.microsoft.com/office/drawing/2014/main" id="{8FAF6FB8-463D-55A2-315F-B015D9A6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pic>
        <p:nvPicPr>
          <p:cNvPr id="4" name="Billede 3" descr="Et billede, der indeholder Farverigt, Børnekunst, tegneserie, kunst&#10;&#10;Automatisk genereret beskrivelse">
            <a:extLst>
              <a:ext uri="{FF2B5EF4-FFF2-40B4-BE49-F238E27FC236}">
                <a16:creationId xmlns:a16="http://schemas.microsoft.com/office/drawing/2014/main" id="{AF6F8760-26F7-4322-12E3-163EC8EED485}"/>
              </a:ext>
            </a:extLst>
          </p:cNvPr>
          <p:cNvPicPr>
            <a:picLocks noChangeAspect="1"/>
          </p:cNvPicPr>
          <p:nvPr/>
        </p:nvPicPr>
        <p:blipFill>
          <a:blip r:embed="rId3">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71433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228EE-99CE-4CAD-5B99-8FB655C93C1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7D63794-ED24-1A0B-810B-F2287B2584FE}"/>
              </a:ext>
            </a:extLst>
          </p:cNvPr>
          <p:cNvSpPr>
            <a:spLocks noGrp="1"/>
          </p:cNvSpPr>
          <p:nvPr>
            <p:ph type="title"/>
          </p:nvPr>
        </p:nvSpPr>
        <p:spPr/>
        <p:txBody>
          <a:bodyPr/>
          <a:lstStyle/>
          <a:p>
            <a:r>
              <a:rPr lang="da-DK" dirty="0"/>
              <a:t>Indsamling</a:t>
            </a:r>
          </a:p>
        </p:txBody>
      </p:sp>
      <p:pic>
        <p:nvPicPr>
          <p:cNvPr id="6" name="Billede 5" descr="Et billede, der indeholder Farverigt, Børnekunst, tegneserie, kunst&#10;&#10;Automatisk genereret beskrivelse">
            <a:extLst>
              <a:ext uri="{FF2B5EF4-FFF2-40B4-BE49-F238E27FC236}">
                <a16:creationId xmlns:a16="http://schemas.microsoft.com/office/drawing/2014/main" id="{08A0E916-1664-533C-5A06-0B80500EFE10}"/>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Billede 3" descr="Et billede, der indeholder tekst, logo, cirkel, Font/skrifttype&#10;&#10;Automatisk genereret beskrivelse">
            <a:extLst>
              <a:ext uri="{FF2B5EF4-FFF2-40B4-BE49-F238E27FC236}">
                <a16:creationId xmlns:a16="http://schemas.microsoft.com/office/drawing/2014/main" id="{73EA1474-BEAC-C8DE-30A2-0D08071FB5BC}"/>
              </a:ext>
            </a:extLst>
          </p:cNvPr>
          <p:cNvPicPr>
            <a:picLocks noChangeAspect="1"/>
          </p:cNvPicPr>
          <p:nvPr/>
        </p:nvPicPr>
        <p:blipFill>
          <a:blip r:embed="rId3">
            <a:extLst>
              <a:ext uri="{28A0092B-C50C-407E-A947-70E740481C1C}">
                <a14:useLocalDpi xmlns:a14="http://schemas.microsoft.com/office/drawing/2010/main" val="0"/>
              </a:ext>
            </a:extLst>
          </a:blip>
          <a:srcRect l="26149" t="20608" r="28328" b="19314"/>
          <a:stretch/>
        </p:blipFill>
        <p:spPr>
          <a:xfrm>
            <a:off x="5116770" y="113565"/>
            <a:ext cx="1958460" cy="1828684"/>
          </a:xfrm>
          <a:prstGeom prst="rect">
            <a:avLst/>
          </a:prstGeom>
        </p:spPr>
      </p:pic>
      <p:sp>
        <p:nvSpPr>
          <p:cNvPr id="3" name="Pladsholder til indhold 2">
            <a:extLst>
              <a:ext uri="{FF2B5EF4-FFF2-40B4-BE49-F238E27FC236}">
                <a16:creationId xmlns:a16="http://schemas.microsoft.com/office/drawing/2014/main" id="{2D46CA68-D7E3-783B-D635-367561E17A59}"/>
              </a:ext>
            </a:extLst>
          </p:cNvPr>
          <p:cNvSpPr>
            <a:spLocks noGrp="1"/>
          </p:cNvSpPr>
          <p:nvPr>
            <p:ph idx="1"/>
          </p:nvPr>
        </p:nvSpPr>
        <p:spPr>
          <a:xfrm>
            <a:off x="838199" y="1690688"/>
            <a:ext cx="4971585" cy="4351338"/>
          </a:xfrm>
        </p:spPr>
        <p:txBody>
          <a:bodyPr>
            <a:normAutofit/>
          </a:bodyPr>
          <a:lstStyle/>
          <a:p>
            <a:pPr marL="0" indent="0">
              <a:lnSpc>
                <a:spcPct val="120000"/>
              </a:lnSpc>
              <a:buNone/>
            </a:pPr>
            <a:r>
              <a:rPr lang="da-DK" sz="2200" dirty="0"/>
              <a:t>Danskere vil gerne tale om tro – men har brug for en hjælpende hånd til at komme i gang. Derfor er Evangelisk Alliance med bag projektet ”Lad os tale om tro”, som laver videoer og oplæg til samtale for at hjælpe trossamtalen i gang. Tak for enhver støtte.</a:t>
            </a:r>
          </a:p>
          <a:p>
            <a:pPr marL="0" indent="0">
              <a:lnSpc>
                <a:spcPct val="120000"/>
              </a:lnSpc>
              <a:buNone/>
            </a:pPr>
            <a:r>
              <a:rPr lang="da-DK" sz="2200" b="1" dirty="0"/>
              <a:t>MobilePay: 50749</a:t>
            </a:r>
          </a:p>
          <a:p>
            <a:pPr marL="0" indent="0">
              <a:lnSpc>
                <a:spcPct val="120000"/>
              </a:lnSpc>
              <a:buNone/>
            </a:pPr>
            <a:r>
              <a:rPr lang="da-DK" sz="2200" b="1" dirty="0"/>
              <a:t>Konto: 9070 – 2075302331</a:t>
            </a:r>
          </a:p>
        </p:txBody>
      </p:sp>
      <p:pic>
        <p:nvPicPr>
          <p:cNvPr id="5" name="Billede 4" descr="Et billede, der indeholder tekst, Font/skrifttype, Grafik, sort&#10;&#10;Automatisk genereret beskrivelse">
            <a:extLst>
              <a:ext uri="{FF2B5EF4-FFF2-40B4-BE49-F238E27FC236}">
                <a16:creationId xmlns:a16="http://schemas.microsoft.com/office/drawing/2014/main" id="{09D0FD67-EADA-F00F-DB0F-101FD0CDB1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2408563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235C0-133F-B35A-3B91-B004D75E660D}"/>
            </a:ext>
          </a:extLst>
        </p:cNvPr>
        <p:cNvGrpSpPr/>
        <p:nvPr/>
      </p:nvGrpSpPr>
      <p:grpSpPr>
        <a:xfrm>
          <a:off x="0" y="0"/>
          <a:ext cx="0" cy="0"/>
          <a:chOff x="0" y="0"/>
          <a:chExt cx="0" cy="0"/>
        </a:xfrm>
      </p:grpSpPr>
      <p:pic>
        <p:nvPicPr>
          <p:cNvPr id="6" name="Billede 5" descr="Et billede, der indeholder Farverigt, Børnekunst, tegneserie, kunst&#10;&#10;Automatisk genereret beskrivelse">
            <a:extLst>
              <a:ext uri="{FF2B5EF4-FFF2-40B4-BE49-F238E27FC236}">
                <a16:creationId xmlns:a16="http://schemas.microsoft.com/office/drawing/2014/main" id="{CA786294-0FE4-ABCF-FA67-ACA59057CB6D}"/>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el 1">
            <a:extLst>
              <a:ext uri="{FF2B5EF4-FFF2-40B4-BE49-F238E27FC236}">
                <a16:creationId xmlns:a16="http://schemas.microsoft.com/office/drawing/2014/main" id="{2B8FB6BF-69CE-ABA7-2E39-3255540B740A}"/>
              </a:ext>
            </a:extLst>
          </p:cNvPr>
          <p:cNvSpPr>
            <a:spLocks noGrp="1"/>
          </p:cNvSpPr>
          <p:nvPr>
            <p:ph type="title"/>
          </p:nvPr>
        </p:nvSpPr>
        <p:spPr/>
        <p:txBody>
          <a:bodyPr/>
          <a:lstStyle/>
          <a:p>
            <a:r>
              <a:rPr lang="da-DK" dirty="0"/>
              <a:t>Tilmeld EA’s nyhedsmail:</a:t>
            </a:r>
          </a:p>
        </p:txBody>
      </p:sp>
      <p:pic>
        <p:nvPicPr>
          <p:cNvPr id="8" name="Pladsholder til indhold 7" descr="Et billede, der indeholder mønster, Grafik, pixel, design&#10;&#10;Automatisk genereret beskrivelse">
            <a:extLst>
              <a:ext uri="{FF2B5EF4-FFF2-40B4-BE49-F238E27FC236}">
                <a16:creationId xmlns:a16="http://schemas.microsoft.com/office/drawing/2014/main" id="{CF1227AC-9428-2F91-410B-5E0CE979DCC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8556" y="1690688"/>
            <a:ext cx="4351337" cy="4351337"/>
          </a:xfrm>
        </p:spPr>
      </p:pic>
      <p:pic>
        <p:nvPicPr>
          <p:cNvPr id="5" name="Billede 4" descr="Et billede, der indeholder tekst, Font/skrifttype, Grafik, sort&#10;&#10;Automatisk genereret beskrivelse">
            <a:extLst>
              <a:ext uri="{FF2B5EF4-FFF2-40B4-BE49-F238E27FC236}">
                <a16:creationId xmlns:a16="http://schemas.microsoft.com/office/drawing/2014/main" id="{F6055B16-64F6-82D6-5960-04BB76F770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3741148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DBDC4-0227-A509-5ADC-81F17E0F3AB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F1450D2-996D-72F7-B5F2-126CE7D88E57}"/>
              </a:ext>
            </a:extLst>
          </p:cNvPr>
          <p:cNvSpPr>
            <a:spLocks noGrp="1"/>
          </p:cNvSpPr>
          <p:nvPr>
            <p:ph type="ctrTitle"/>
          </p:nvPr>
        </p:nvSpPr>
        <p:spPr>
          <a:xfrm>
            <a:off x="890337" y="640080"/>
            <a:ext cx="5047529" cy="3566160"/>
          </a:xfrm>
        </p:spPr>
        <p:txBody>
          <a:bodyPr anchor="b">
            <a:normAutofit/>
          </a:bodyPr>
          <a:lstStyle/>
          <a:p>
            <a:pPr algn="l"/>
            <a:r>
              <a:rPr lang="da-DK" sz="4400" dirty="0"/>
              <a:t>Dag 5: Efterfølgelsen</a:t>
            </a:r>
          </a:p>
        </p:txBody>
      </p:sp>
      <p:sp>
        <p:nvSpPr>
          <p:cNvPr id="3" name="Undertitel 2">
            <a:extLst>
              <a:ext uri="{FF2B5EF4-FFF2-40B4-BE49-F238E27FC236}">
                <a16:creationId xmlns:a16="http://schemas.microsoft.com/office/drawing/2014/main" id="{934D6204-738E-B9F0-EC50-B93B7B782511}"/>
              </a:ext>
            </a:extLst>
          </p:cNvPr>
          <p:cNvSpPr>
            <a:spLocks noGrp="1"/>
          </p:cNvSpPr>
          <p:nvPr>
            <p:ph type="subTitle" idx="1"/>
          </p:nvPr>
        </p:nvSpPr>
        <p:spPr>
          <a:xfrm>
            <a:off x="890339" y="4636008"/>
            <a:ext cx="3734014" cy="1572768"/>
          </a:xfrm>
        </p:spPr>
        <p:txBody>
          <a:bodyPr>
            <a:normAutofit/>
          </a:bodyPr>
          <a:lstStyle/>
          <a:p>
            <a:pPr algn="l"/>
            <a:endParaRPr lang="da-DK" b="1" dirty="0"/>
          </a:p>
        </p:txBody>
      </p:sp>
      <p:pic>
        <p:nvPicPr>
          <p:cNvPr id="9" name="Billede 8" descr="Et billede, der indeholder tekst, Font/skrifttype, Grafik, sort&#10;&#10;Automatisk genereret beskrivelse">
            <a:extLst>
              <a:ext uri="{FF2B5EF4-FFF2-40B4-BE49-F238E27FC236}">
                <a16:creationId xmlns:a16="http://schemas.microsoft.com/office/drawing/2014/main" id="{C6DA1247-884C-0F7D-11ED-3E585D1D3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pic>
        <p:nvPicPr>
          <p:cNvPr id="4" name="Billede 3" descr="Et billede, der indeholder Farverigt, Børnekunst, tegneserie, kunst&#10;&#10;Automatisk genereret beskrivelse">
            <a:extLst>
              <a:ext uri="{FF2B5EF4-FFF2-40B4-BE49-F238E27FC236}">
                <a16:creationId xmlns:a16="http://schemas.microsoft.com/office/drawing/2014/main" id="{042E993E-BA6F-1906-9E63-50FB48173C29}"/>
              </a:ext>
            </a:extLst>
          </p:cNvPr>
          <p:cNvPicPr>
            <a:picLocks noChangeAspect="1"/>
          </p:cNvPicPr>
          <p:nvPr/>
        </p:nvPicPr>
        <p:blipFill>
          <a:blip r:embed="rId3">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32407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4DD3B-510F-B82A-A6B6-55F1B5028C6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74F57BA-0BDF-272F-6B2A-C3B8BB457986}"/>
              </a:ext>
            </a:extLst>
          </p:cNvPr>
          <p:cNvSpPr>
            <a:spLocks noGrp="1"/>
          </p:cNvSpPr>
          <p:nvPr>
            <p:ph type="title"/>
          </p:nvPr>
        </p:nvSpPr>
        <p:spPr/>
        <p:txBody>
          <a:bodyPr/>
          <a:lstStyle/>
          <a:p>
            <a:r>
              <a:rPr lang="da-DK" dirty="0"/>
              <a:t>Dag 5: Efterfølgelsen</a:t>
            </a:r>
          </a:p>
        </p:txBody>
      </p:sp>
      <p:sp>
        <p:nvSpPr>
          <p:cNvPr id="3" name="Pladsholder til indhold 2">
            <a:extLst>
              <a:ext uri="{FF2B5EF4-FFF2-40B4-BE49-F238E27FC236}">
                <a16:creationId xmlns:a16="http://schemas.microsoft.com/office/drawing/2014/main" id="{D387F0D9-E9BA-988F-DFD3-F2562137D9D5}"/>
              </a:ext>
            </a:extLst>
          </p:cNvPr>
          <p:cNvSpPr>
            <a:spLocks noGrp="1"/>
          </p:cNvSpPr>
          <p:nvPr>
            <p:ph idx="1"/>
          </p:nvPr>
        </p:nvSpPr>
        <p:spPr>
          <a:xfrm>
            <a:off x="838200" y="1825625"/>
            <a:ext cx="4926496" cy="4351338"/>
          </a:xfrm>
        </p:spPr>
        <p:txBody>
          <a:bodyPr/>
          <a:lstStyle/>
          <a:p>
            <a:pPr marL="0" indent="0">
              <a:lnSpc>
                <a:spcPct val="120000"/>
              </a:lnSpc>
              <a:buNone/>
            </a:pPr>
            <a:r>
              <a:rPr lang="da-DK" sz="2400" dirty="0"/>
              <a:t>Judasbrevet 12-16:</a:t>
            </a:r>
          </a:p>
          <a:p>
            <a:pPr marL="0" indent="0">
              <a:lnSpc>
                <a:spcPct val="120000"/>
              </a:lnSpc>
              <a:buNone/>
            </a:pPr>
            <a:r>
              <a:rPr lang="da-DK" sz="3200" dirty="0"/>
              <a:t>De er skampletter på jeres kærlighedsmåltider, hvor de uden undseelse deltager i gildet og bare sørger for sig selv.</a:t>
            </a:r>
          </a:p>
        </p:txBody>
      </p:sp>
      <p:pic>
        <p:nvPicPr>
          <p:cNvPr id="4" name="Billede 3" descr="Et billede, der indeholder Farverigt, Børnekunst, tegneserie, kunst&#10;&#10;Automatisk genereret beskrivelse">
            <a:extLst>
              <a:ext uri="{FF2B5EF4-FFF2-40B4-BE49-F238E27FC236}">
                <a16:creationId xmlns:a16="http://schemas.microsoft.com/office/drawing/2014/main" id="{429F3CCD-CFA2-CE73-7286-92EF2B129542}"/>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Billede 4" descr="Et billede, der indeholder tekst, Font/skrifttype, Grafik, sort&#10;&#10;Automatisk genereret beskrivelse">
            <a:extLst>
              <a:ext uri="{FF2B5EF4-FFF2-40B4-BE49-F238E27FC236}">
                <a16:creationId xmlns:a16="http://schemas.microsoft.com/office/drawing/2014/main" id="{72BBB5AA-C211-54F7-FD7C-F72B5E8CB2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656383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038D2-060E-A9F5-0F55-34B5404A5E7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FD352F6-110E-129A-D3D8-18BC21FE5E71}"/>
              </a:ext>
            </a:extLst>
          </p:cNvPr>
          <p:cNvSpPr>
            <a:spLocks noGrp="1"/>
          </p:cNvSpPr>
          <p:nvPr>
            <p:ph type="title"/>
          </p:nvPr>
        </p:nvSpPr>
        <p:spPr/>
        <p:txBody>
          <a:bodyPr/>
          <a:lstStyle/>
          <a:p>
            <a:r>
              <a:rPr lang="da-DK" dirty="0"/>
              <a:t>Bøn</a:t>
            </a:r>
          </a:p>
        </p:txBody>
      </p:sp>
      <p:sp>
        <p:nvSpPr>
          <p:cNvPr id="3" name="Pladsholder til indhold 2">
            <a:extLst>
              <a:ext uri="{FF2B5EF4-FFF2-40B4-BE49-F238E27FC236}">
                <a16:creationId xmlns:a16="http://schemas.microsoft.com/office/drawing/2014/main" id="{A3A9E2FB-572D-8E68-6141-20C7B5190F8B}"/>
              </a:ext>
            </a:extLst>
          </p:cNvPr>
          <p:cNvSpPr>
            <a:spLocks noGrp="1"/>
          </p:cNvSpPr>
          <p:nvPr>
            <p:ph idx="1"/>
          </p:nvPr>
        </p:nvSpPr>
        <p:spPr>
          <a:xfrm>
            <a:off x="838200" y="1526096"/>
            <a:ext cx="4971585" cy="4351338"/>
          </a:xfrm>
        </p:spPr>
        <p:txBody>
          <a:bodyPr>
            <a:normAutofit/>
          </a:bodyPr>
          <a:lstStyle/>
          <a:p>
            <a:pPr marL="0" indent="0">
              <a:lnSpc>
                <a:spcPct val="120000"/>
              </a:lnSpc>
              <a:buNone/>
            </a:pPr>
            <a:r>
              <a:rPr lang="da-DK" sz="2200" dirty="0"/>
              <a:t>Jesus, lær os hver især, hvad det vil sige, at vi følger efter dig. Hjælp os til at træffe de rigtige prioriteringer.</a:t>
            </a:r>
          </a:p>
          <a:p>
            <a:pPr marL="0" indent="0">
              <a:lnSpc>
                <a:spcPct val="120000"/>
              </a:lnSpc>
              <a:buNone/>
            </a:pPr>
            <a:r>
              <a:rPr lang="da-DK" sz="2200" dirty="0"/>
              <a:t>Helligånd, vis du os vejen, og gør os villige til at gå den. Vi beder for skaberværket, kloden, miljøet og naturen.</a:t>
            </a:r>
          </a:p>
          <a:p>
            <a:pPr marL="0" indent="0">
              <a:lnSpc>
                <a:spcPct val="120000"/>
              </a:lnSpc>
              <a:buNone/>
            </a:pPr>
            <a:r>
              <a:rPr lang="da-DK" sz="2200" dirty="0"/>
              <a:t>Gud, tilgiv os vores fejltrin og undladelser, og giv os af dit mod, så vi tør prøve igen – og igen.</a:t>
            </a:r>
          </a:p>
        </p:txBody>
      </p:sp>
      <p:pic>
        <p:nvPicPr>
          <p:cNvPr id="5" name="Billede 4" descr="Et billede, der indeholder tekst, Font/skrifttype, Grafik, sort&#10;&#10;Automatisk genereret beskrivelse">
            <a:extLst>
              <a:ext uri="{FF2B5EF4-FFF2-40B4-BE49-F238E27FC236}">
                <a16:creationId xmlns:a16="http://schemas.microsoft.com/office/drawing/2014/main" id="{12EDBADE-F158-4D40-DA0D-4434E001F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pic>
        <p:nvPicPr>
          <p:cNvPr id="6" name="Billede 5" descr="Et billede, der indeholder Farverigt, Børnekunst, tegneserie, kunst&#10;&#10;Automatisk genereret beskrivelse">
            <a:extLst>
              <a:ext uri="{FF2B5EF4-FFF2-40B4-BE49-F238E27FC236}">
                <a16:creationId xmlns:a16="http://schemas.microsoft.com/office/drawing/2014/main" id="{8EEC045F-29D6-AA9D-10F3-9426544E5958}"/>
              </a:ext>
            </a:extLst>
          </p:cNvPr>
          <p:cNvPicPr>
            <a:picLocks noChangeAspect="1"/>
          </p:cNvPicPr>
          <p:nvPr/>
        </p:nvPicPr>
        <p:blipFill>
          <a:blip r:embed="rId3">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55143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AE821-41AD-BE89-4249-4FD6D893F11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6100034-2A62-1895-273F-0566FBDAC687}"/>
              </a:ext>
            </a:extLst>
          </p:cNvPr>
          <p:cNvSpPr>
            <a:spLocks noGrp="1"/>
          </p:cNvSpPr>
          <p:nvPr>
            <p:ph type="title"/>
          </p:nvPr>
        </p:nvSpPr>
        <p:spPr/>
        <p:txBody>
          <a:bodyPr/>
          <a:lstStyle/>
          <a:p>
            <a:r>
              <a:rPr lang="da-DK" dirty="0"/>
              <a:t>Indsamling</a:t>
            </a:r>
          </a:p>
        </p:txBody>
      </p:sp>
      <p:pic>
        <p:nvPicPr>
          <p:cNvPr id="6" name="Billede 5" descr="Et billede, der indeholder Farverigt, Børnekunst, tegneserie, kunst&#10;&#10;Automatisk genereret beskrivelse">
            <a:extLst>
              <a:ext uri="{FF2B5EF4-FFF2-40B4-BE49-F238E27FC236}">
                <a16:creationId xmlns:a16="http://schemas.microsoft.com/office/drawing/2014/main" id="{0475FB2E-5AFA-7140-2B99-646CD2A21C43}"/>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Billede 3" descr="Et billede, der indeholder tekst, logo, cirkel, Font/skrifttype&#10;&#10;Automatisk genereret beskrivelse">
            <a:extLst>
              <a:ext uri="{FF2B5EF4-FFF2-40B4-BE49-F238E27FC236}">
                <a16:creationId xmlns:a16="http://schemas.microsoft.com/office/drawing/2014/main" id="{E92BC22F-6315-8B70-D033-9F7E33B90B91}"/>
              </a:ext>
            </a:extLst>
          </p:cNvPr>
          <p:cNvPicPr>
            <a:picLocks noChangeAspect="1"/>
          </p:cNvPicPr>
          <p:nvPr/>
        </p:nvPicPr>
        <p:blipFill>
          <a:blip r:embed="rId3">
            <a:extLst>
              <a:ext uri="{28A0092B-C50C-407E-A947-70E740481C1C}">
                <a14:useLocalDpi xmlns:a14="http://schemas.microsoft.com/office/drawing/2010/main" val="0"/>
              </a:ext>
            </a:extLst>
          </a:blip>
          <a:srcRect l="26149" t="20608" r="28328" b="19314"/>
          <a:stretch/>
        </p:blipFill>
        <p:spPr>
          <a:xfrm>
            <a:off x="5116770" y="113565"/>
            <a:ext cx="1958460" cy="1828684"/>
          </a:xfrm>
          <a:prstGeom prst="rect">
            <a:avLst/>
          </a:prstGeom>
        </p:spPr>
      </p:pic>
      <p:sp>
        <p:nvSpPr>
          <p:cNvPr id="3" name="Pladsholder til indhold 2">
            <a:extLst>
              <a:ext uri="{FF2B5EF4-FFF2-40B4-BE49-F238E27FC236}">
                <a16:creationId xmlns:a16="http://schemas.microsoft.com/office/drawing/2014/main" id="{58A82D81-AD61-2A45-85BC-C96FD205D0D0}"/>
              </a:ext>
            </a:extLst>
          </p:cNvPr>
          <p:cNvSpPr>
            <a:spLocks noGrp="1"/>
          </p:cNvSpPr>
          <p:nvPr>
            <p:ph idx="1"/>
          </p:nvPr>
        </p:nvSpPr>
        <p:spPr>
          <a:xfrm>
            <a:off x="838199" y="1690688"/>
            <a:ext cx="4971585" cy="4351338"/>
          </a:xfrm>
        </p:spPr>
        <p:txBody>
          <a:bodyPr>
            <a:normAutofit/>
          </a:bodyPr>
          <a:lstStyle/>
          <a:p>
            <a:pPr marL="0" indent="0">
              <a:lnSpc>
                <a:spcPct val="120000"/>
              </a:lnSpc>
              <a:buNone/>
            </a:pPr>
            <a:r>
              <a:rPr lang="da-DK" sz="2200" dirty="0"/>
              <a:t>Danskere vil gerne tale om tro – men har brug for en hjælpende hånd til at komme i gang. Derfor er Evangelisk Alliance med bag projektet ”Lad os tale om tro”, som laver videoer og oplæg til samtale for at hjælpe trossamtalen i gang. Tak for enhver støtte.</a:t>
            </a:r>
          </a:p>
          <a:p>
            <a:pPr marL="0" indent="0">
              <a:lnSpc>
                <a:spcPct val="120000"/>
              </a:lnSpc>
              <a:buNone/>
            </a:pPr>
            <a:r>
              <a:rPr lang="da-DK" sz="2200" b="1" dirty="0"/>
              <a:t>MobilePay: 50749</a:t>
            </a:r>
          </a:p>
          <a:p>
            <a:pPr marL="0" indent="0">
              <a:lnSpc>
                <a:spcPct val="120000"/>
              </a:lnSpc>
              <a:buNone/>
            </a:pPr>
            <a:r>
              <a:rPr lang="da-DK" sz="2200" b="1" dirty="0"/>
              <a:t>Konto: 9070 – 2075302331</a:t>
            </a:r>
          </a:p>
        </p:txBody>
      </p:sp>
      <p:pic>
        <p:nvPicPr>
          <p:cNvPr id="5" name="Billede 4" descr="Et billede, der indeholder tekst, Font/skrifttype, Grafik, sort&#10;&#10;Automatisk genereret beskrivelse">
            <a:extLst>
              <a:ext uri="{FF2B5EF4-FFF2-40B4-BE49-F238E27FC236}">
                <a16:creationId xmlns:a16="http://schemas.microsoft.com/office/drawing/2014/main" id="{04224964-E05F-D158-FF1E-24E5A8BED9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1032921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08A60-B755-F36A-3CEB-41957C0F880E}"/>
            </a:ext>
          </a:extLst>
        </p:cNvPr>
        <p:cNvGrpSpPr/>
        <p:nvPr/>
      </p:nvGrpSpPr>
      <p:grpSpPr>
        <a:xfrm>
          <a:off x="0" y="0"/>
          <a:ext cx="0" cy="0"/>
          <a:chOff x="0" y="0"/>
          <a:chExt cx="0" cy="0"/>
        </a:xfrm>
      </p:grpSpPr>
      <p:pic>
        <p:nvPicPr>
          <p:cNvPr id="6" name="Billede 5" descr="Et billede, der indeholder Farverigt, Børnekunst, tegneserie, kunst&#10;&#10;Automatisk genereret beskrivelse">
            <a:extLst>
              <a:ext uri="{FF2B5EF4-FFF2-40B4-BE49-F238E27FC236}">
                <a16:creationId xmlns:a16="http://schemas.microsoft.com/office/drawing/2014/main" id="{7295617D-5A3F-EDF5-4320-245976C22646}"/>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el 1">
            <a:extLst>
              <a:ext uri="{FF2B5EF4-FFF2-40B4-BE49-F238E27FC236}">
                <a16:creationId xmlns:a16="http://schemas.microsoft.com/office/drawing/2014/main" id="{7D86B686-75C6-3F0A-CF1A-D406FACB6E22}"/>
              </a:ext>
            </a:extLst>
          </p:cNvPr>
          <p:cNvSpPr>
            <a:spLocks noGrp="1"/>
          </p:cNvSpPr>
          <p:nvPr>
            <p:ph type="title"/>
          </p:nvPr>
        </p:nvSpPr>
        <p:spPr/>
        <p:txBody>
          <a:bodyPr/>
          <a:lstStyle/>
          <a:p>
            <a:r>
              <a:rPr lang="da-DK" dirty="0"/>
              <a:t>Tilmeld EA’s nyhedsmail:</a:t>
            </a:r>
          </a:p>
        </p:txBody>
      </p:sp>
      <p:pic>
        <p:nvPicPr>
          <p:cNvPr id="8" name="Pladsholder til indhold 7" descr="Et billede, der indeholder mønster, Grafik, pixel, design&#10;&#10;Automatisk genereret beskrivelse">
            <a:extLst>
              <a:ext uri="{FF2B5EF4-FFF2-40B4-BE49-F238E27FC236}">
                <a16:creationId xmlns:a16="http://schemas.microsoft.com/office/drawing/2014/main" id="{0B699701-2FAC-DEF4-847E-2502B7147E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8556" y="1690688"/>
            <a:ext cx="4351337" cy="4351337"/>
          </a:xfrm>
        </p:spPr>
      </p:pic>
      <p:pic>
        <p:nvPicPr>
          <p:cNvPr id="5" name="Billede 4" descr="Et billede, der indeholder tekst, Font/skrifttype, Grafik, sort&#10;&#10;Automatisk genereret beskrivelse">
            <a:extLst>
              <a:ext uri="{FF2B5EF4-FFF2-40B4-BE49-F238E27FC236}">
                <a16:creationId xmlns:a16="http://schemas.microsoft.com/office/drawing/2014/main" id="{93FD5E5A-569A-ED0E-AA36-13D9957D46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2152327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E85A6-9417-C303-08D5-BE0808E73EB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7366208-2FAB-B540-DD80-4C692C836481}"/>
              </a:ext>
            </a:extLst>
          </p:cNvPr>
          <p:cNvSpPr>
            <a:spLocks noGrp="1"/>
          </p:cNvSpPr>
          <p:nvPr>
            <p:ph type="ctrTitle"/>
          </p:nvPr>
        </p:nvSpPr>
        <p:spPr>
          <a:xfrm>
            <a:off x="890337" y="640080"/>
            <a:ext cx="5047529" cy="3566160"/>
          </a:xfrm>
        </p:spPr>
        <p:txBody>
          <a:bodyPr anchor="b">
            <a:normAutofit/>
          </a:bodyPr>
          <a:lstStyle/>
          <a:p>
            <a:pPr algn="l"/>
            <a:r>
              <a:rPr lang="da-DK" sz="4400" dirty="0"/>
              <a:t>Dag 6: Bøn og tvivl</a:t>
            </a:r>
          </a:p>
        </p:txBody>
      </p:sp>
      <p:sp>
        <p:nvSpPr>
          <p:cNvPr id="3" name="Undertitel 2">
            <a:extLst>
              <a:ext uri="{FF2B5EF4-FFF2-40B4-BE49-F238E27FC236}">
                <a16:creationId xmlns:a16="http://schemas.microsoft.com/office/drawing/2014/main" id="{B90A9C18-0B21-4C3B-746F-6A856FD85416}"/>
              </a:ext>
            </a:extLst>
          </p:cNvPr>
          <p:cNvSpPr>
            <a:spLocks noGrp="1"/>
          </p:cNvSpPr>
          <p:nvPr>
            <p:ph type="subTitle" idx="1"/>
          </p:nvPr>
        </p:nvSpPr>
        <p:spPr>
          <a:xfrm>
            <a:off x="890339" y="4636008"/>
            <a:ext cx="3734014" cy="1572768"/>
          </a:xfrm>
        </p:spPr>
        <p:txBody>
          <a:bodyPr>
            <a:normAutofit/>
          </a:bodyPr>
          <a:lstStyle/>
          <a:p>
            <a:pPr algn="l"/>
            <a:endParaRPr lang="da-DK" b="1" dirty="0"/>
          </a:p>
        </p:txBody>
      </p:sp>
      <p:pic>
        <p:nvPicPr>
          <p:cNvPr id="9" name="Billede 8" descr="Et billede, der indeholder tekst, Font/skrifttype, Grafik, sort&#10;&#10;Automatisk genereret beskrivelse">
            <a:extLst>
              <a:ext uri="{FF2B5EF4-FFF2-40B4-BE49-F238E27FC236}">
                <a16:creationId xmlns:a16="http://schemas.microsoft.com/office/drawing/2014/main" id="{3ADDA5D7-964F-E5EF-BAAE-BA9326F9B2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pic>
        <p:nvPicPr>
          <p:cNvPr id="4" name="Billede 3" descr="Et billede, der indeholder Farverigt, Børnekunst, tegneserie, kunst&#10;&#10;Automatisk genereret beskrivelse">
            <a:extLst>
              <a:ext uri="{FF2B5EF4-FFF2-40B4-BE49-F238E27FC236}">
                <a16:creationId xmlns:a16="http://schemas.microsoft.com/office/drawing/2014/main" id="{8B867597-ADF1-B4F2-448A-F0687BFEA419}"/>
              </a:ext>
            </a:extLst>
          </p:cNvPr>
          <p:cNvPicPr>
            <a:picLocks noChangeAspect="1"/>
          </p:cNvPicPr>
          <p:nvPr/>
        </p:nvPicPr>
        <p:blipFill>
          <a:blip r:embed="rId3">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11437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3EE1B-BD97-C244-9963-2D1562D96EF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55EBAF0-F7B3-1D04-EBF2-50C73FBD55F9}"/>
              </a:ext>
            </a:extLst>
          </p:cNvPr>
          <p:cNvSpPr>
            <a:spLocks noGrp="1"/>
          </p:cNvSpPr>
          <p:nvPr>
            <p:ph type="title"/>
          </p:nvPr>
        </p:nvSpPr>
        <p:spPr/>
        <p:txBody>
          <a:bodyPr/>
          <a:lstStyle/>
          <a:p>
            <a:r>
              <a:rPr lang="da-DK" dirty="0"/>
              <a:t>Dag 6: Bøn og tvivl</a:t>
            </a:r>
          </a:p>
        </p:txBody>
      </p:sp>
      <p:sp>
        <p:nvSpPr>
          <p:cNvPr id="3" name="Pladsholder til indhold 2">
            <a:extLst>
              <a:ext uri="{FF2B5EF4-FFF2-40B4-BE49-F238E27FC236}">
                <a16:creationId xmlns:a16="http://schemas.microsoft.com/office/drawing/2014/main" id="{432763BB-3188-8030-2293-8DB961F510A9}"/>
              </a:ext>
            </a:extLst>
          </p:cNvPr>
          <p:cNvSpPr>
            <a:spLocks noGrp="1"/>
          </p:cNvSpPr>
          <p:nvPr>
            <p:ph idx="1"/>
          </p:nvPr>
        </p:nvSpPr>
        <p:spPr>
          <a:xfrm>
            <a:off x="838200" y="1825625"/>
            <a:ext cx="4926496" cy="4351338"/>
          </a:xfrm>
        </p:spPr>
        <p:txBody>
          <a:bodyPr/>
          <a:lstStyle/>
          <a:p>
            <a:pPr marL="0" indent="0">
              <a:lnSpc>
                <a:spcPct val="120000"/>
              </a:lnSpc>
              <a:buNone/>
            </a:pPr>
            <a:r>
              <a:rPr lang="da-DK" sz="2400" dirty="0"/>
              <a:t>Judasbrevet 17-23:</a:t>
            </a:r>
          </a:p>
          <a:p>
            <a:pPr marL="0" indent="0">
              <a:lnSpc>
                <a:spcPct val="120000"/>
              </a:lnSpc>
              <a:buNone/>
            </a:pPr>
            <a:r>
              <a:rPr lang="da-DK" sz="3200" dirty="0"/>
              <a:t>Der er nogle, som I skal være barmhjertige imod, nemlig dem, der tvivler.</a:t>
            </a:r>
          </a:p>
        </p:txBody>
      </p:sp>
      <p:pic>
        <p:nvPicPr>
          <p:cNvPr id="4" name="Billede 3" descr="Et billede, der indeholder Farverigt, Børnekunst, tegneserie, kunst&#10;&#10;Automatisk genereret beskrivelse">
            <a:extLst>
              <a:ext uri="{FF2B5EF4-FFF2-40B4-BE49-F238E27FC236}">
                <a16:creationId xmlns:a16="http://schemas.microsoft.com/office/drawing/2014/main" id="{6EB615E4-9A36-E62E-3391-D7CC9D53C87A}"/>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Billede 4" descr="Et billede, der indeholder tekst, Font/skrifttype, Grafik, sort&#10;&#10;Automatisk genereret beskrivelse">
            <a:extLst>
              <a:ext uri="{FF2B5EF4-FFF2-40B4-BE49-F238E27FC236}">
                <a16:creationId xmlns:a16="http://schemas.microsoft.com/office/drawing/2014/main" id="{CD57CF45-B1C6-E35A-229D-2C9725D8A7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3273714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A4FF2-B986-72CB-C67F-33FFF8CC5C5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79FF446-2A0A-093F-60F0-BC972109EE34}"/>
              </a:ext>
            </a:extLst>
          </p:cNvPr>
          <p:cNvSpPr>
            <a:spLocks noGrp="1"/>
          </p:cNvSpPr>
          <p:nvPr>
            <p:ph type="title"/>
          </p:nvPr>
        </p:nvSpPr>
        <p:spPr/>
        <p:txBody>
          <a:bodyPr/>
          <a:lstStyle/>
          <a:p>
            <a:r>
              <a:rPr lang="da-DK" dirty="0"/>
              <a:t>Bøn</a:t>
            </a:r>
          </a:p>
        </p:txBody>
      </p:sp>
      <p:sp>
        <p:nvSpPr>
          <p:cNvPr id="3" name="Pladsholder til indhold 2">
            <a:extLst>
              <a:ext uri="{FF2B5EF4-FFF2-40B4-BE49-F238E27FC236}">
                <a16:creationId xmlns:a16="http://schemas.microsoft.com/office/drawing/2014/main" id="{6A9C0646-97F3-D52A-C9B3-3352BEC5BCF9}"/>
              </a:ext>
            </a:extLst>
          </p:cNvPr>
          <p:cNvSpPr>
            <a:spLocks noGrp="1"/>
          </p:cNvSpPr>
          <p:nvPr>
            <p:ph idx="1"/>
          </p:nvPr>
        </p:nvSpPr>
        <p:spPr>
          <a:xfrm>
            <a:off x="838200" y="1370648"/>
            <a:ext cx="4971585" cy="4351338"/>
          </a:xfrm>
        </p:spPr>
        <p:txBody>
          <a:bodyPr>
            <a:normAutofit/>
          </a:bodyPr>
          <a:lstStyle/>
          <a:p>
            <a:pPr marL="0" indent="0">
              <a:lnSpc>
                <a:spcPct val="120000"/>
              </a:lnSpc>
              <a:buNone/>
            </a:pPr>
            <a:r>
              <a:rPr lang="da-DK" sz="2200" dirty="0"/>
              <a:t>Jesus, vi siger med disciplene: Lær os at bede.</a:t>
            </a:r>
          </a:p>
          <a:p>
            <a:pPr marL="0" indent="0">
              <a:lnSpc>
                <a:spcPct val="120000"/>
              </a:lnSpc>
              <a:buNone/>
            </a:pPr>
            <a:r>
              <a:rPr lang="da-DK" sz="2200" dirty="0"/>
              <a:t>Helligånd, læg dine ord på vores hjerte, og luk os op for fællesskabet med dig i bønnen. Lær os at læse Bibelen som en bønnebog, der former os i dybet.</a:t>
            </a:r>
          </a:p>
          <a:p>
            <a:pPr marL="0" indent="0">
              <a:lnSpc>
                <a:spcPct val="120000"/>
              </a:lnSpc>
              <a:buNone/>
            </a:pPr>
            <a:r>
              <a:rPr lang="da-DK" sz="2200" dirty="0"/>
              <a:t>Gud, styrk troen i os, så den vokser. Vi beder om, at du både må møde den skråsikre såvel som den tvivlende med dit lys og din sandhed.</a:t>
            </a:r>
          </a:p>
        </p:txBody>
      </p:sp>
      <p:pic>
        <p:nvPicPr>
          <p:cNvPr id="5" name="Billede 4" descr="Et billede, der indeholder tekst, Font/skrifttype, Grafik, sort&#10;&#10;Automatisk genereret beskrivelse">
            <a:extLst>
              <a:ext uri="{FF2B5EF4-FFF2-40B4-BE49-F238E27FC236}">
                <a16:creationId xmlns:a16="http://schemas.microsoft.com/office/drawing/2014/main" id="{98926C01-72BD-1792-4609-76B78A0E9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pic>
        <p:nvPicPr>
          <p:cNvPr id="6" name="Billede 5" descr="Et billede, der indeholder Farverigt, Børnekunst, tegneserie, kunst&#10;&#10;Automatisk genereret beskrivelse">
            <a:extLst>
              <a:ext uri="{FF2B5EF4-FFF2-40B4-BE49-F238E27FC236}">
                <a16:creationId xmlns:a16="http://schemas.microsoft.com/office/drawing/2014/main" id="{70062046-AD16-F70D-2C65-342DC9D1C4EB}"/>
              </a:ext>
            </a:extLst>
          </p:cNvPr>
          <p:cNvPicPr>
            <a:picLocks noChangeAspect="1"/>
          </p:cNvPicPr>
          <p:nvPr/>
        </p:nvPicPr>
        <p:blipFill>
          <a:blip r:embed="rId3">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98371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A6B5F5-8603-9218-8E60-2111A2DD1C49}"/>
              </a:ext>
            </a:extLst>
          </p:cNvPr>
          <p:cNvSpPr>
            <a:spLocks noGrp="1"/>
          </p:cNvSpPr>
          <p:nvPr>
            <p:ph type="title"/>
          </p:nvPr>
        </p:nvSpPr>
        <p:spPr/>
        <p:txBody>
          <a:bodyPr/>
          <a:lstStyle/>
          <a:p>
            <a:r>
              <a:rPr lang="da-DK" dirty="0"/>
              <a:t>Dag 1: I bøn</a:t>
            </a:r>
          </a:p>
        </p:txBody>
      </p:sp>
      <p:sp>
        <p:nvSpPr>
          <p:cNvPr id="3" name="Pladsholder til indhold 2">
            <a:extLst>
              <a:ext uri="{FF2B5EF4-FFF2-40B4-BE49-F238E27FC236}">
                <a16:creationId xmlns:a16="http://schemas.microsoft.com/office/drawing/2014/main" id="{BE8E8E9B-7AB5-B2F4-02F8-3844B8293BE3}"/>
              </a:ext>
            </a:extLst>
          </p:cNvPr>
          <p:cNvSpPr>
            <a:spLocks noGrp="1"/>
          </p:cNvSpPr>
          <p:nvPr>
            <p:ph idx="1"/>
          </p:nvPr>
        </p:nvSpPr>
        <p:spPr>
          <a:xfrm>
            <a:off x="838200" y="1825625"/>
            <a:ext cx="4926496" cy="4351338"/>
          </a:xfrm>
        </p:spPr>
        <p:txBody>
          <a:bodyPr/>
          <a:lstStyle/>
          <a:p>
            <a:pPr marL="0" indent="0">
              <a:lnSpc>
                <a:spcPct val="120000"/>
              </a:lnSpc>
              <a:buNone/>
            </a:pPr>
            <a:r>
              <a:rPr lang="da-DK" sz="2400" dirty="0"/>
              <a:t>Judasbrevet 2:</a:t>
            </a:r>
          </a:p>
          <a:p>
            <a:pPr marL="0" indent="0">
              <a:lnSpc>
                <a:spcPct val="120000"/>
              </a:lnSpc>
              <a:buNone/>
            </a:pPr>
            <a:r>
              <a:rPr lang="da-DK" sz="3200" dirty="0"/>
              <a:t>Barmhjertighed og fred og kærlighed være med jer i stadig rigere mål!</a:t>
            </a:r>
          </a:p>
        </p:txBody>
      </p:sp>
      <p:pic>
        <p:nvPicPr>
          <p:cNvPr id="4" name="Billede 3" descr="Et billede, der indeholder Farverigt, Børnekunst, tegneserie, kunst&#10;&#10;Automatisk genereret beskrivelse">
            <a:extLst>
              <a:ext uri="{FF2B5EF4-FFF2-40B4-BE49-F238E27FC236}">
                <a16:creationId xmlns:a16="http://schemas.microsoft.com/office/drawing/2014/main" id="{3AFBC402-0E67-A75D-3E35-29F18F11FC31}"/>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Billede 4" descr="Et billede, der indeholder tekst, Font/skrifttype, Grafik, sort&#10;&#10;Automatisk genereret beskrivelse">
            <a:extLst>
              <a:ext uri="{FF2B5EF4-FFF2-40B4-BE49-F238E27FC236}">
                <a16:creationId xmlns:a16="http://schemas.microsoft.com/office/drawing/2014/main" id="{4366091E-645D-85B1-A566-2693B057A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1467523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42070-1CBD-80D7-A4A3-FC09F3DFE5EB}"/>
            </a:ext>
          </a:extLst>
        </p:cNvPr>
        <p:cNvGrpSpPr/>
        <p:nvPr/>
      </p:nvGrpSpPr>
      <p:grpSpPr>
        <a:xfrm>
          <a:off x="0" y="0"/>
          <a:ext cx="0" cy="0"/>
          <a:chOff x="0" y="0"/>
          <a:chExt cx="0" cy="0"/>
        </a:xfrm>
      </p:grpSpPr>
      <p:pic>
        <p:nvPicPr>
          <p:cNvPr id="6" name="Billede 5" descr="Et billede, der indeholder Farverigt, Børnekunst, tegneserie, kunst&#10;&#10;Automatisk genereret beskrivelse">
            <a:extLst>
              <a:ext uri="{FF2B5EF4-FFF2-40B4-BE49-F238E27FC236}">
                <a16:creationId xmlns:a16="http://schemas.microsoft.com/office/drawing/2014/main" id="{4BBF99F0-C1CF-03DF-9E47-CE66C892EDB6}"/>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el 1">
            <a:extLst>
              <a:ext uri="{FF2B5EF4-FFF2-40B4-BE49-F238E27FC236}">
                <a16:creationId xmlns:a16="http://schemas.microsoft.com/office/drawing/2014/main" id="{22164228-5C1A-DAA7-2B09-87B810EC0BC7}"/>
              </a:ext>
            </a:extLst>
          </p:cNvPr>
          <p:cNvSpPr>
            <a:spLocks noGrp="1"/>
          </p:cNvSpPr>
          <p:nvPr>
            <p:ph type="title"/>
          </p:nvPr>
        </p:nvSpPr>
        <p:spPr/>
        <p:txBody>
          <a:bodyPr/>
          <a:lstStyle/>
          <a:p>
            <a:r>
              <a:rPr lang="da-DK" dirty="0"/>
              <a:t>Indsamling</a:t>
            </a:r>
          </a:p>
        </p:txBody>
      </p:sp>
      <p:pic>
        <p:nvPicPr>
          <p:cNvPr id="4" name="Billede 3" descr="Et billede, der indeholder tekst, logo, cirkel, Font/skrifttype&#10;&#10;Automatisk genereret beskrivelse">
            <a:extLst>
              <a:ext uri="{FF2B5EF4-FFF2-40B4-BE49-F238E27FC236}">
                <a16:creationId xmlns:a16="http://schemas.microsoft.com/office/drawing/2014/main" id="{D1A4288C-E736-0343-217A-094A1E72AC98}"/>
              </a:ext>
            </a:extLst>
          </p:cNvPr>
          <p:cNvPicPr>
            <a:picLocks noChangeAspect="1"/>
          </p:cNvPicPr>
          <p:nvPr/>
        </p:nvPicPr>
        <p:blipFill>
          <a:blip r:embed="rId3">
            <a:extLst>
              <a:ext uri="{28A0092B-C50C-407E-A947-70E740481C1C}">
                <a14:useLocalDpi xmlns:a14="http://schemas.microsoft.com/office/drawing/2010/main" val="0"/>
              </a:ext>
            </a:extLst>
          </a:blip>
          <a:srcRect l="26149" t="20608" r="28328" b="19314"/>
          <a:stretch/>
        </p:blipFill>
        <p:spPr>
          <a:xfrm>
            <a:off x="5116770" y="113565"/>
            <a:ext cx="1958460" cy="1828684"/>
          </a:xfrm>
          <a:prstGeom prst="rect">
            <a:avLst/>
          </a:prstGeom>
        </p:spPr>
      </p:pic>
      <p:sp>
        <p:nvSpPr>
          <p:cNvPr id="3" name="Pladsholder til indhold 2">
            <a:extLst>
              <a:ext uri="{FF2B5EF4-FFF2-40B4-BE49-F238E27FC236}">
                <a16:creationId xmlns:a16="http://schemas.microsoft.com/office/drawing/2014/main" id="{8AD4AC40-9139-DA61-CCBF-9E1F63243279}"/>
              </a:ext>
            </a:extLst>
          </p:cNvPr>
          <p:cNvSpPr>
            <a:spLocks noGrp="1"/>
          </p:cNvSpPr>
          <p:nvPr>
            <p:ph idx="1"/>
          </p:nvPr>
        </p:nvSpPr>
        <p:spPr>
          <a:xfrm>
            <a:off x="838199" y="1690688"/>
            <a:ext cx="4971585" cy="4351338"/>
          </a:xfrm>
        </p:spPr>
        <p:txBody>
          <a:bodyPr>
            <a:normAutofit/>
          </a:bodyPr>
          <a:lstStyle/>
          <a:p>
            <a:pPr marL="0" indent="0">
              <a:lnSpc>
                <a:spcPct val="120000"/>
              </a:lnSpc>
              <a:buNone/>
            </a:pPr>
            <a:r>
              <a:rPr lang="da-DK" sz="2200" dirty="0"/>
              <a:t>Danskere vil gerne tale om tro – men har brug for en hjælpende hånd til at komme i gang. Derfor er Evangelisk Alliance med bag projektet ”Lad os tale om tro”, som laver videoer og oplæg til samtale for at hjælpe trossamtalen i gang. Tak for enhver støtte.</a:t>
            </a:r>
          </a:p>
          <a:p>
            <a:pPr marL="0" indent="0">
              <a:lnSpc>
                <a:spcPct val="120000"/>
              </a:lnSpc>
              <a:buNone/>
            </a:pPr>
            <a:r>
              <a:rPr lang="da-DK" sz="2200" b="1" dirty="0"/>
              <a:t>MobilePay: 50749</a:t>
            </a:r>
          </a:p>
          <a:p>
            <a:pPr marL="0" indent="0">
              <a:lnSpc>
                <a:spcPct val="120000"/>
              </a:lnSpc>
              <a:buNone/>
            </a:pPr>
            <a:r>
              <a:rPr lang="da-DK" sz="2200" b="1" dirty="0"/>
              <a:t>Konto: 9070 – 2075302331</a:t>
            </a:r>
          </a:p>
        </p:txBody>
      </p:sp>
      <p:pic>
        <p:nvPicPr>
          <p:cNvPr id="5" name="Billede 4" descr="Et billede, der indeholder tekst, Font/skrifttype, Grafik, sort&#10;&#10;Automatisk genereret beskrivelse">
            <a:extLst>
              <a:ext uri="{FF2B5EF4-FFF2-40B4-BE49-F238E27FC236}">
                <a16:creationId xmlns:a16="http://schemas.microsoft.com/office/drawing/2014/main" id="{0247AF7B-2D86-63D9-1BDF-8E15840A2C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3061896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E73DB-F4F1-21DE-CFF3-B498C7EC3871}"/>
            </a:ext>
          </a:extLst>
        </p:cNvPr>
        <p:cNvGrpSpPr/>
        <p:nvPr/>
      </p:nvGrpSpPr>
      <p:grpSpPr>
        <a:xfrm>
          <a:off x="0" y="0"/>
          <a:ext cx="0" cy="0"/>
          <a:chOff x="0" y="0"/>
          <a:chExt cx="0" cy="0"/>
        </a:xfrm>
      </p:grpSpPr>
      <p:pic>
        <p:nvPicPr>
          <p:cNvPr id="6" name="Billede 5" descr="Et billede, der indeholder Farverigt, Børnekunst, tegneserie, kunst&#10;&#10;Automatisk genereret beskrivelse">
            <a:extLst>
              <a:ext uri="{FF2B5EF4-FFF2-40B4-BE49-F238E27FC236}">
                <a16:creationId xmlns:a16="http://schemas.microsoft.com/office/drawing/2014/main" id="{CAC7347D-59DA-607A-D0FA-395C97DC7892}"/>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el 1">
            <a:extLst>
              <a:ext uri="{FF2B5EF4-FFF2-40B4-BE49-F238E27FC236}">
                <a16:creationId xmlns:a16="http://schemas.microsoft.com/office/drawing/2014/main" id="{A7BB9CF1-D08E-11EA-34E0-D17F64728BA5}"/>
              </a:ext>
            </a:extLst>
          </p:cNvPr>
          <p:cNvSpPr>
            <a:spLocks noGrp="1"/>
          </p:cNvSpPr>
          <p:nvPr>
            <p:ph type="title"/>
          </p:nvPr>
        </p:nvSpPr>
        <p:spPr/>
        <p:txBody>
          <a:bodyPr/>
          <a:lstStyle/>
          <a:p>
            <a:r>
              <a:rPr lang="da-DK" dirty="0"/>
              <a:t>Tilmeld EA’s nyhedsmail:</a:t>
            </a:r>
          </a:p>
        </p:txBody>
      </p:sp>
      <p:pic>
        <p:nvPicPr>
          <p:cNvPr id="8" name="Pladsholder til indhold 7" descr="Et billede, der indeholder mønster, Grafik, pixel, design&#10;&#10;Automatisk genereret beskrivelse">
            <a:extLst>
              <a:ext uri="{FF2B5EF4-FFF2-40B4-BE49-F238E27FC236}">
                <a16:creationId xmlns:a16="http://schemas.microsoft.com/office/drawing/2014/main" id="{C4351FD1-59DF-D5A5-9894-5E3F5A4A98A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8556" y="1690688"/>
            <a:ext cx="4351337" cy="4351337"/>
          </a:xfrm>
        </p:spPr>
      </p:pic>
      <p:pic>
        <p:nvPicPr>
          <p:cNvPr id="5" name="Billede 4" descr="Et billede, der indeholder tekst, Font/skrifttype, Grafik, sort&#10;&#10;Automatisk genereret beskrivelse">
            <a:extLst>
              <a:ext uri="{FF2B5EF4-FFF2-40B4-BE49-F238E27FC236}">
                <a16:creationId xmlns:a16="http://schemas.microsoft.com/office/drawing/2014/main" id="{633B42FE-D9A0-59A7-6BB3-AC502EA5B7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1417227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EB0DB-27E6-6EA5-6DE9-50162E75D54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846E897-BFC6-748B-F12A-216C8E627210}"/>
              </a:ext>
            </a:extLst>
          </p:cNvPr>
          <p:cNvSpPr>
            <a:spLocks noGrp="1"/>
          </p:cNvSpPr>
          <p:nvPr>
            <p:ph type="ctrTitle"/>
          </p:nvPr>
        </p:nvSpPr>
        <p:spPr>
          <a:xfrm>
            <a:off x="890337" y="640080"/>
            <a:ext cx="5047529" cy="3566160"/>
          </a:xfrm>
        </p:spPr>
        <p:txBody>
          <a:bodyPr anchor="b">
            <a:normAutofit/>
          </a:bodyPr>
          <a:lstStyle/>
          <a:p>
            <a:pPr algn="l"/>
            <a:r>
              <a:rPr lang="da-DK" sz="4400" dirty="0"/>
              <a:t>Dag 7: Tak</a:t>
            </a:r>
          </a:p>
        </p:txBody>
      </p:sp>
      <p:sp>
        <p:nvSpPr>
          <p:cNvPr id="3" name="Undertitel 2">
            <a:extLst>
              <a:ext uri="{FF2B5EF4-FFF2-40B4-BE49-F238E27FC236}">
                <a16:creationId xmlns:a16="http://schemas.microsoft.com/office/drawing/2014/main" id="{9BCE4299-D6C9-86B3-CE7C-B77F8D1FBE82}"/>
              </a:ext>
            </a:extLst>
          </p:cNvPr>
          <p:cNvSpPr>
            <a:spLocks noGrp="1"/>
          </p:cNvSpPr>
          <p:nvPr>
            <p:ph type="subTitle" idx="1"/>
          </p:nvPr>
        </p:nvSpPr>
        <p:spPr>
          <a:xfrm>
            <a:off x="890339" y="4636008"/>
            <a:ext cx="3734014" cy="1572768"/>
          </a:xfrm>
        </p:spPr>
        <p:txBody>
          <a:bodyPr>
            <a:normAutofit/>
          </a:bodyPr>
          <a:lstStyle/>
          <a:p>
            <a:pPr algn="l"/>
            <a:endParaRPr lang="da-DK" b="1" dirty="0"/>
          </a:p>
        </p:txBody>
      </p:sp>
      <p:pic>
        <p:nvPicPr>
          <p:cNvPr id="9" name="Billede 8" descr="Et billede, der indeholder tekst, Font/skrifttype, Grafik, sort&#10;&#10;Automatisk genereret beskrivelse">
            <a:extLst>
              <a:ext uri="{FF2B5EF4-FFF2-40B4-BE49-F238E27FC236}">
                <a16:creationId xmlns:a16="http://schemas.microsoft.com/office/drawing/2014/main" id="{74DDFB8B-6002-4C12-3FAE-6E8CF07CB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pic>
        <p:nvPicPr>
          <p:cNvPr id="4" name="Billede 3" descr="Et billede, der indeholder Farverigt, Børnekunst, tegneserie, kunst&#10;&#10;Automatisk genereret beskrivelse">
            <a:extLst>
              <a:ext uri="{FF2B5EF4-FFF2-40B4-BE49-F238E27FC236}">
                <a16:creationId xmlns:a16="http://schemas.microsoft.com/office/drawing/2014/main" id="{810EAACC-D6FD-1596-82C4-91AC3B3D478B}"/>
              </a:ext>
            </a:extLst>
          </p:cNvPr>
          <p:cNvPicPr>
            <a:picLocks noChangeAspect="1"/>
          </p:cNvPicPr>
          <p:nvPr/>
        </p:nvPicPr>
        <p:blipFill>
          <a:blip r:embed="rId3">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81715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C77FA-116B-9683-71D6-859E7F8C24C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27E778B-7E24-64AC-A710-3A60B3F37415}"/>
              </a:ext>
            </a:extLst>
          </p:cNvPr>
          <p:cNvSpPr>
            <a:spLocks noGrp="1"/>
          </p:cNvSpPr>
          <p:nvPr>
            <p:ph type="title"/>
          </p:nvPr>
        </p:nvSpPr>
        <p:spPr/>
        <p:txBody>
          <a:bodyPr/>
          <a:lstStyle/>
          <a:p>
            <a:r>
              <a:rPr lang="da-DK" dirty="0"/>
              <a:t>Dag 7: Tak</a:t>
            </a:r>
          </a:p>
        </p:txBody>
      </p:sp>
      <p:sp>
        <p:nvSpPr>
          <p:cNvPr id="3" name="Pladsholder til indhold 2">
            <a:extLst>
              <a:ext uri="{FF2B5EF4-FFF2-40B4-BE49-F238E27FC236}">
                <a16:creationId xmlns:a16="http://schemas.microsoft.com/office/drawing/2014/main" id="{2DFE4857-BB40-B09F-A32A-94E1FEA7DABC}"/>
              </a:ext>
            </a:extLst>
          </p:cNvPr>
          <p:cNvSpPr>
            <a:spLocks noGrp="1"/>
          </p:cNvSpPr>
          <p:nvPr>
            <p:ph idx="1"/>
          </p:nvPr>
        </p:nvSpPr>
        <p:spPr>
          <a:xfrm>
            <a:off x="838200" y="1825625"/>
            <a:ext cx="4926496" cy="4351338"/>
          </a:xfrm>
        </p:spPr>
        <p:txBody>
          <a:bodyPr>
            <a:normAutofit fontScale="92500"/>
          </a:bodyPr>
          <a:lstStyle/>
          <a:p>
            <a:pPr marL="0" indent="0">
              <a:lnSpc>
                <a:spcPct val="120000"/>
              </a:lnSpc>
              <a:buNone/>
            </a:pPr>
            <a:r>
              <a:rPr lang="da-DK" sz="2400" dirty="0"/>
              <a:t>Judasbrevet 24-25:</a:t>
            </a:r>
          </a:p>
          <a:p>
            <a:pPr marL="0" indent="0">
              <a:lnSpc>
                <a:spcPct val="120000"/>
              </a:lnSpc>
              <a:buNone/>
            </a:pPr>
            <a:r>
              <a:rPr lang="da-DK" sz="3200" dirty="0"/>
              <a:t>Den eneste Gud, vor frelser ved vor Herre Jesus Kristus, ham være ære og majestæt, magt og myndighed før tidens begyndelse, nu og i al evighed! Amen.</a:t>
            </a:r>
          </a:p>
        </p:txBody>
      </p:sp>
      <p:pic>
        <p:nvPicPr>
          <p:cNvPr id="4" name="Billede 3" descr="Et billede, der indeholder Farverigt, Børnekunst, tegneserie, kunst&#10;&#10;Automatisk genereret beskrivelse">
            <a:extLst>
              <a:ext uri="{FF2B5EF4-FFF2-40B4-BE49-F238E27FC236}">
                <a16:creationId xmlns:a16="http://schemas.microsoft.com/office/drawing/2014/main" id="{9D2F80E9-A86A-5B84-3C5A-CC19E4F3403F}"/>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Billede 4" descr="Et billede, der indeholder tekst, Font/skrifttype, Grafik, sort&#10;&#10;Automatisk genereret beskrivelse">
            <a:extLst>
              <a:ext uri="{FF2B5EF4-FFF2-40B4-BE49-F238E27FC236}">
                <a16:creationId xmlns:a16="http://schemas.microsoft.com/office/drawing/2014/main" id="{6ACB252C-9F1A-3E50-DEC2-C9E73AFDF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3058750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47FA5-F5B2-62F9-02DE-30F7E994725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078DD2D-72BA-7FA1-0358-C75FAF3735F8}"/>
              </a:ext>
            </a:extLst>
          </p:cNvPr>
          <p:cNvSpPr>
            <a:spLocks noGrp="1"/>
          </p:cNvSpPr>
          <p:nvPr>
            <p:ph type="title"/>
          </p:nvPr>
        </p:nvSpPr>
        <p:spPr/>
        <p:txBody>
          <a:bodyPr/>
          <a:lstStyle/>
          <a:p>
            <a:r>
              <a:rPr lang="da-DK" dirty="0"/>
              <a:t>Bøn</a:t>
            </a:r>
          </a:p>
        </p:txBody>
      </p:sp>
      <p:sp>
        <p:nvSpPr>
          <p:cNvPr id="3" name="Pladsholder til indhold 2">
            <a:extLst>
              <a:ext uri="{FF2B5EF4-FFF2-40B4-BE49-F238E27FC236}">
                <a16:creationId xmlns:a16="http://schemas.microsoft.com/office/drawing/2014/main" id="{74D071F0-0F55-BA90-D477-36CF030A2C7D}"/>
              </a:ext>
            </a:extLst>
          </p:cNvPr>
          <p:cNvSpPr>
            <a:spLocks noGrp="1"/>
          </p:cNvSpPr>
          <p:nvPr>
            <p:ph idx="1"/>
          </p:nvPr>
        </p:nvSpPr>
        <p:spPr>
          <a:xfrm>
            <a:off x="838200" y="1370648"/>
            <a:ext cx="4971585" cy="4536376"/>
          </a:xfrm>
        </p:spPr>
        <p:txBody>
          <a:bodyPr>
            <a:normAutofit fontScale="92500" lnSpcReduction="10000"/>
          </a:bodyPr>
          <a:lstStyle/>
          <a:p>
            <a:pPr marL="0" indent="0">
              <a:lnSpc>
                <a:spcPct val="120000"/>
              </a:lnSpc>
              <a:buNone/>
            </a:pPr>
            <a:r>
              <a:rPr lang="da-DK" sz="2200" dirty="0"/>
              <a:t>Gud, du har skabt alt, og alligevel ser du mig. Jeg takker dig for dit nærvær i mit liv. Vi beder for den, der ikke kender dit nærvær, men som oplever sig ensom og alene i verden.</a:t>
            </a:r>
          </a:p>
          <a:p>
            <a:pPr marL="0" indent="0">
              <a:lnSpc>
                <a:spcPct val="120000"/>
              </a:lnSpc>
              <a:buNone/>
            </a:pPr>
            <a:r>
              <a:rPr lang="da-DK" sz="2200" dirty="0"/>
              <a:t>Helligånd, du vil ved troen bo i mit hjerte. Vi beder om, at vores fællesskab med dig må udvide vores hjerter, så der altid er plads til flere.</a:t>
            </a:r>
          </a:p>
          <a:p>
            <a:pPr marL="0" indent="0">
              <a:lnSpc>
                <a:spcPct val="120000"/>
              </a:lnSpc>
              <a:buNone/>
            </a:pPr>
            <a:r>
              <a:rPr lang="da-DK" sz="2200" dirty="0"/>
              <a:t>Jesus, du har elsket mig så højt, at du har givet mig dit eget liv. Jeg takker dig for det og beder dig om din hjælp til at tage imod det.</a:t>
            </a:r>
          </a:p>
        </p:txBody>
      </p:sp>
      <p:pic>
        <p:nvPicPr>
          <p:cNvPr id="5" name="Billede 4" descr="Et billede, der indeholder tekst, Font/skrifttype, Grafik, sort&#10;&#10;Automatisk genereret beskrivelse">
            <a:extLst>
              <a:ext uri="{FF2B5EF4-FFF2-40B4-BE49-F238E27FC236}">
                <a16:creationId xmlns:a16="http://schemas.microsoft.com/office/drawing/2014/main" id="{731D0103-EF0C-4F09-32E0-193DFDA5A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pic>
        <p:nvPicPr>
          <p:cNvPr id="6" name="Billede 5" descr="Et billede, der indeholder Farverigt, Børnekunst, tegneserie, kunst&#10;&#10;Automatisk genereret beskrivelse">
            <a:extLst>
              <a:ext uri="{FF2B5EF4-FFF2-40B4-BE49-F238E27FC236}">
                <a16:creationId xmlns:a16="http://schemas.microsoft.com/office/drawing/2014/main" id="{E1797BA7-DAE0-5FA7-E36D-DA2A51D94BDD}"/>
              </a:ext>
            </a:extLst>
          </p:cNvPr>
          <p:cNvPicPr>
            <a:picLocks noChangeAspect="1"/>
          </p:cNvPicPr>
          <p:nvPr/>
        </p:nvPicPr>
        <p:blipFill>
          <a:blip r:embed="rId3">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35056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2183F-B378-BBCE-9FF6-559DF65D5305}"/>
            </a:ext>
          </a:extLst>
        </p:cNvPr>
        <p:cNvGrpSpPr/>
        <p:nvPr/>
      </p:nvGrpSpPr>
      <p:grpSpPr>
        <a:xfrm>
          <a:off x="0" y="0"/>
          <a:ext cx="0" cy="0"/>
          <a:chOff x="0" y="0"/>
          <a:chExt cx="0" cy="0"/>
        </a:xfrm>
      </p:grpSpPr>
      <p:pic>
        <p:nvPicPr>
          <p:cNvPr id="6" name="Billede 5" descr="Et billede, der indeholder Farverigt, Børnekunst, tegneserie, kunst&#10;&#10;Automatisk genereret beskrivelse">
            <a:extLst>
              <a:ext uri="{FF2B5EF4-FFF2-40B4-BE49-F238E27FC236}">
                <a16:creationId xmlns:a16="http://schemas.microsoft.com/office/drawing/2014/main" id="{92AE0395-2CD9-6763-1257-32F80A894347}"/>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el 1">
            <a:extLst>
              <a:ext uri="{FF2B5EF4-FFF2-40B4-BE49-F238E27FC236}">
                <a16:creationId xmlns:a16="http://schemas.microsoft.com/office/drawing/2014/main" id="{4F4F56D3-B262-B3F4-AC69-6FF42631967A}"/>
              </a:ext>
            </a:extLst>
          </p:cNvPr>
          <p:cNvSpPr>
            <a:spLocks noGrp="1"/>
          </p:cNvSpPr>
          <p:nvPr>
            <p:ph type="title"/>
          </p:nvPr>
        </p:nvSpPr>
        <p:spPr/>
        <p:txBody>
          <a:bodyPr/>
          <a:lstStyle/>
          <a:p>
            <a:r>
              <a:rPr lang="da-DK" dirty="0"/>
              <a:t>Indsamling</a:t>
            </a:r>
          </a:p>
        </p:txBody>
      </p:sp>
      <p:pic>
        <p:nvPicPr>
          <p:cNvPr id="4" name="Billede 3" descr="Et billede, der indeholder tekst, logo, cirkel, Font/skrifttype&#10;&#10;Automatisk genereret beskrivelse">
            <a:extLst>
              <a:ext uri="{FF2B5EF4-FFF2-40B4-BE49-F238E27FC236}">
                <a16:creationId xmlns:a16="http://schemas.microsoft.com/office/drawing/2014/main" id="{3941FA68-9122-7900-AC27-5E18C72BFE28}"/>
              </a:ext>
            </a:extLst>
          </p:cNvPr>
          <p:cNvPicPr>
            <a:picLocks noChangeAspect="1"/>
          </p:cNvPicPr>
          <p:nvPr/>
        </p:nvPicPr>
        <p:blipFill>
          <a:blip r:embed="rId3">
            <a:extLst>
              <a:ext uri="{28A0092B-C50C-407E-A947-70E740481C1C}">
                <a14:useLocalDpi xmlns:a14="http://schemas.microsoft.com/office/drawing/2010/main" val="0"/>
              </a:ext>
            </a:extLst>
          </a:blip>
          <a:srcRect l="26149" t="20608" r="28328" b="19314"/>
          <a:stretch/>
        </p:blipFill>
        <p:spPr>
          <a:xfrm>
            <a:off x="5116770" y="113565"/>
            <a:ext cx="1958460" cy="1828684"/>
          </a:xfrm>
          <a:prstGeom prst="rect">
            <a:avLst/>
          </a:prstGeom>
        </p:spPr>
      </p:pic>
      <p:sp>
        <p:nvSpPr>
          <p:cNvPr id="3" name="Pladsholder til indhold 2">
            <a:extLst>
              <a:ext uri="{FF2B5EF4-FFF2-40B4-BE49-F238E27FC236}">
                <a16:creationId xmlns:a16="http://schemas.microsoft.com/office/drawing/2014/main" id="{294F4C84-11B0-E455-D4AC-8652664A85D8}"/>
              </a:ext>
            </a:extLst>
          </p:cNvPr>
          <p:cNvSpPr>
            <a:spLocks noGrp="1"/>
          </p:cNvSpPr>
          <p:nvPr>
            <p:ph idx="1"/>
          </p:nvPr>
        </p:nvSpPr>
        <p:spPr>
          <a:xfrm>
            <a:off x="838199" y="1690688"/>
            <a:ext cx="4971585" cy="4351338"/>
          </a:xfrm>
        </p:spPr>
        <p:txBody>
          <a:bodyPr>
            <a:normAutofit/>
          </a:bodyPr>
          <a:lstStyle/>
          <a:p>
            <a:pPr marL="0" indent="0">
              <a:lnSpc>
                <a:spcPct val="120000"/>
              </a:lnSpc>
              <a:buNone/>
            </a:pPr>
            <a:r>
              <a:rPr lang="da-DK" sz="2200" dirty="0"/>
              <a:t>Danskere vil gerne tale om tro – men har brug for en hjælpende hånd til at komme i gang. Derfor er Evangelisk Alliance med bag projektet ”Lad os tale om tro”, som laver videoer og oplæg til samtale for at hjælpe trossamtalen i gang. Tak for enhver støtte.</a:t>
            </a:r>
          </a:p>
          <a:p>
            <a:pPr marL="0" indent="0">
              <a:lnSpc>
                <a:spcPct val="120000"/>
              </a:lnSpc>
              <a:buNone/>
            </a:pPr>
            <a:r>
              <a:rPr lang="da-DK" sz="2200" b="1" dirty="0"/>
              <a:t>MobilePay: 50749</a:t>
            </a:r>
          </a:p>
          <a:p>
            <a:pPr marL="0" indent="0">
              <a:lnSpc>
                <a:spcPct val="120000"/>
              </a:lnSpc>
              <a:buNone/>
            </a:pPr>
            <a:r>
              <a:rPr lang="da-DK" sz="2200" b="1" dirty="0"/>
              <a:t>Konto: 9070 – 2075302331</a:t>
            </a:r>
          </a:p>
        </p:txBody>
      </p:sp>
      <p:pic>
        <p:nvPicPr>
          <p:cNvPr id="5" name="Billede 4" descr="Et billede, der indeholder tekst, Font/skrifttype, Grafik, sort&#10;&#10;Automatisk genereret beskrivelse">
            <a:extLst>
              <a:ext uri="{FF2B5EF4-FFF2-40B4-BE49-F238E27FC236}">
                <a16:creationId xmlns:a16="http://schemas.microsoft.com/office/drawing/2014/main" id="{95F7765E-4983-35E4-90FA-3BC5CD5AE0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2227869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D4C4A-54BD-5D7A-AA5A-866218A61A9D}"/>
            </a:ext>
          </a:extLst>
        </p:cNvPr>
        <p:cNvGrpSpPr/>
        <p:nvPr/>
      </p:nvGrpSpPr>
      <p:grpSpPr>
        <a:xfrm>
          <a:off x="0" y="0"/>
          <a:ext cx="0" cy="0"/>
          <a:chOff x="0" y="0"/>
          <a:chExt cx="0" cy="0"/>
        </a:xfrm>
      </p:grpSpPr>
      <p:pic>
        <p:nvPicPr>
          <p:cNvPr id="6" name="Billede 5" descr="Et billede, der indeholder Farverigt, Børnekunst, tegneserie, kunst&#10;&#10;Automatisk genereret beskrivelse">
            <a:extLst>
              <a:ext uri="{FF2B5EF4-FFF2-40B4-BE49-F238E27FC236}">
                <a16:creationId xmlns:a16="http://schemas.microsoft.com/office/drawing/2014/main" id="{76750B59-810F-DEAD-AEEE-53A31787F9F1}"/>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el 1">
            <a:extLst>
              <a:ext uri="{FF2B5EF4-FFF2-40B4-BE49-F238E27FC236}">
                <a16:creationId xmlns:a16="http://schemas.microsoft.com/office/drawing/2014/main" id="{57C92A0A-75B3-21BE-094F-EA608DFCF6FC}"/>
              </a:ext>
            </a:extLst>
          </p:cNvPr>
          <p:cNvSpPr>
            <a:spLocks noGrp="1"/>
          </p:cNvSpPr>
          <p:nvPr>
            <p:ph type="title"/>
          </p:nvPr>
        </p:nvSpPr>
        <p:spPr/>
        <p:txBody>
          <a:bodyPr/>
          <a:lstStyle/>
          <a:p>
            <a:r>
              <a:rPr lang="da-DK" dirty="0"/>
              <a:t>Tilmeld EA’s nyhedsmail:</a:t>
            </a:r>
          </a:p>
        </p:txBody>
      </p:sp>
      <p:pic>
        <p:nvPicPr>
          <p:cNvPr id="8" name="Pladsholder til indhold 7" descr="Et billede, der indeholder mønster, Grafik, pixel, design&#10;&#10;Automatisk genereret beskrivelse">
            <a:extLst>
              <a:ext uri="{FF2B5EF4-FFF2-40B4-BE49-F238E27FC236}">
                <a16:creationId xmlns:a16="http://schemas.microsoft.com/office/drawing/2014/main" id="{41E97BE3-C42F-E8FC-D8A3-8AB803BB5FC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8556" y="1690688"/>
            <a:ext cx="4351337" cy="4351337"/>
          </a:xfrm>
        </p:spPr>
      </p:pic>
      <p:pic>
        <p:nvPicPr>
          <p:cNvPr id="5" name="Billede 4" descr="Et billede, der indeholder tekst, Font/skrifttype, Grafik, sort&#10;&#10;Automatisk genereret beskrivelse">
            <a:extLst>
              <a:ext uri="{FF2B5EF4-FFF2-40B4-BE49-F238E27FC236}">
                <a16:creationId xmlns:a16="http://schemas.microsoft.com/office/drawing/2014/main" id="{A22DBC90-CC2B-527C-9FAA-8B60CB7CC7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780239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948EC-4921-91FA-C6E1-44002B568D4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2ACDA2E-E561-4678-73FA-94B0812973BB}"/>
              </a:ext>
            </a:extLst>
          </p:cNvPr>
          <p:cNvSpPr>
            <a:spLocks noGrp="1"/>
          </p:cNvSpPr>
          <p:nvPr>
            <p:ph type="ctrTitle"/>
          </p:nvPr>
        </p:nvSpPr>
        <p:spPr>
          <a:xfrm>
            <a:off x="890337" y="640080"/>
            <a:ext cx="5047529" cy="3566160"/>
          </a:xfrm>
        </p:spPr>
        <p:txBody>
          <a:bodyPr anchor="b">
            <a:normAutofit/>
          </a:bodyPr>
          <a:lstStyle/>
          <a:p>
            <a:pPr algn="l"/>
            <a:r>
              <a:rPr lang="da-DK" sz="4400" dirty="0"/>
              <a:t>Dag 8: Amen</a:t>
            </a:r>
          </a:p>
        </p:txBody>
      </p:sp>
      <p:sp>
        <p:nvSpPr>
          <p:cNvPr id="3" name="Undertitel 2">
            <a:extLst>
              <a:ext uri="{FF2B5EF4-FFF2-40B4-BE49-F238E27FC236}">
                <a16:creationId xmlns:a16="http://schemas.microsoft.com/office/drawing/2014/main" id="{F24A6A96-1B68-DBC5-23DD-A5DE6AE1CC94}"/>
              </a:ext>
            </a:extLst>
          </p:cNvPr>
          <p:cNvSpPr>
            <a:spLocks noGrp="1"/>
          </p:cNvSpPr>
          <p:nvPr>
            <p:ph type="subTitle" idx="1"/>
          </p:nvPr>
        </p:nvSpPr>
        <p:spPr>
          <a:xfrm>
            <a:off x="890339" y="4636008"/>
            <a:ext cx="3734014" cy="1572768"/>
          </a:xfrm>
        </p:spPr>
        <p:txBody>
          <a:bodyPr>
            <a:normAutofit/>
          </a:bodyPr>
          <a:lstStyle/>
          <a:p>
            <a:pPr algn="l"/>
            <a:endParaRPr lang="da-DK" b="1" dirty="0"/>
          </a:p>
        </p:txBody>
      </p:sp>
      <p:pic>
        <p:nvPicPr>
          <p:cNvPr id="9" name="Billede 8" descr="Et billede, der indeholder tekst, Font/skrifttype, Grafik, sort&#10;&#10;Automatisk genereret beskrivelse">
            <a:extLst>
              <a:ext uri="{FF2B5EF4-FFF2-40B4-BE49-F238E27FC236}">
                <a16:creationId xmlns:a16="http://schemas.microsoft.com/office/drawing/2014/main" id="{7AE645BE-26BF-9803-2F73-79B8B06A0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pic>
        <p:nvPicPr>
          <p:cNvPr id="4" name="Billede 3" descr="Et billede, der indeholder Farverigt, Børnekunst, tegneserie, kunst&#10;&#10;Automatisk genereret beskrivelse">
            <a:extLst>
              <a:ext uri="{FF2B5EF4-FFF2-40B4-BE49-F238E27FC236}">
                <a16:creationId xmlns:a16="http://schemas.microsoft.com/office/drawing/2014/main" id="{C9EC36CC-BBF6-059C-0A1E-A79F3FE64ED6}"/>
              </a:ext>
            </a:extLst>
          </p:cNvPr>
          <p:cNvPicPr>
            <a:picLocks noChangeAspect="1"/>
          </p:cNvPicPr>
          <p:nvPr/>
        </p:nvPicPr>
        <p:blipFill>
          <a:blip r:embed="rId3">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267590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D3574-CB1E-3DF6-50A4-9D65A0FF45B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3F5C9C9-BF88-BDE2-2A8F-E5F6E526474C}"/>
              </a:ext>
            </a:extLst>
          </p:cNvPr>
          <p:cNvSpPr>
            <a:spLocks noGrp="1"/>
          </p:cNvSpPr>
          <p:nvPr>
            <p:ph type="title"/>
          </p:nvPr>
        </p:nvSpPr>
        <p:spPr/>
        <p:txBody>
          <a:bodyPr/>
          <a:lstStyle/>
          <a:p>
            <a:r>
              <a:rPr lang="da-DK" dirty="0"/>
              <a:t>Dag 8: Amen</a:t>
            </a:r>
          </a:p>
        </p:txBody>
      </p:sp>
      <p:sp>
        <p:nvSpPr>
          <p:cNvPr id="3" name="Pladsholder til indhold 2">
            <a:extLst>
              <a:ext uri="{FF2B5EF4-FFF2-40B4-BE49-F238E27FC236}">
                <a16:creationId xmlns:a16="http://schemas.microsoft.com/office/drawing/2014/main" id="{5E575A10-C315-BFD3-371A-DF32F8FE95E2}"/>
              </a:ext>
            </a:extLst>
          </p:cNvPr>
          <p:cNvSpPr>
            <a:spLocks noGrp="1"/>
          </p:cNvSpPr>
          <p:nvPr>
            <p:ph idx="1"/>
          </p:nvPr>
        </p:nvSpPr>
        <p:spPr>
          <a:xfrm>
            <a:off x="838200" y="1825625"/>
            <a:ext cx="4926496" cy="4127119"/>
          </a:xfrm>
        </p:spPr>
        <p:txBody>
          <a:bodyPr>
            <a:normAutofit fontScale="85000" lnSpcReduction="20000"/>
          </a:bodyPr>
          <a:lstStyle/>
          <a:p>
            <a:pPr marL="0" indent="0">
              <a:lnSpc>
                <a:spcPct val="120000"/>
              </a:lnSpc>
              <a:buNone/>
            </a:pPr>
            <a:r>
              <a:rPr lang="da-DK" sz="2100" dirty="0"/>
              <a:t>Johannes’ </a:t>
            </a:r>
            <a:r>
              <a:rPr lang="da-DK" sz="1900" dirty="0"/>
              <a:t>Åbenbaring</a:t>
            </a:r>
            <a:r>
              <a:rPr lang="da-DK" sz="2100" dirty="0"/>
              <a:t> 21,3-5:</a:t>
            </a:r>
          </a:p>
          <a:p>
            <a:pPr marL="0" indent="0">
              <a:lnSpc>
                <a:spcPct val="120000"/>
              </a:lnSpc>
              <a:buNone/>
            </a:pPr>
            <a:r>
              <a:rPr lang="da-DK" sz="2400" dirty="0"/>
              <a:t>Og jeg hørte en høj røst fra tronen sige: Nu er Guds bolig hos menneskene, han vil bo hos dem, og de skal være hans folk, og Gud vil selv være hos dem. Han vil tørre hver tåre af deres øjne, og døden skal ikke være mere, ej heller sorg, ej heller skrig, ej heller pine skal være mere. Thi det, der var før, er forsvundet. Og han, der sidder på tronen, sagde: »Se, jeg gør alting nyt!« Og han sagde: »Skriv! For disse ord er troværdige og sande.«</a:t>
            </a:r>
          </a:p>
        </p:txBody>
      </p:sp>
      <p:pic>
        <p:nvPicPr>
          <p:cNvPr id="4" name="Billede 3" descr="Et billede, der indeholder Farverigt, Børnekunst, tegneserie, kunst&#10;&#10;Automatisk genereret beskrivelse">
            <a:extLst>
              <a:ext uri="{FF2B5EF4-FFF2-40B4-BE49-F238E27FC236}">
                <a16:creationId xmlns:a16="http://schemas.microsoft.com/office/drawing/2014/main" id="{01351385-4BD9-4EF7-A780-96901C0DD61C}"/>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Billede 4" descr="Et billede, der indeholder tekst, Font/skrifttype, Grafik, sort&#10;&#10;Automatisk genereret beskrivelse">
            <a:extLst>
              <a:ext uri="{FF2B5EF4-FFF2-40B4-BE49-F238E27FC236}">
                <a16:creationId xmlns:a16="http://schemas.microsoft.com/office/drawing/2014/main" id="{C95BC3F5-7812-CA1E-43F9-6F244E0FB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1857165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F9015-6ECC-27F4-3B36-6ACFAB2EADA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FBFCFE0-E18B-39D7-632A-64FE23AD0FFC}"/>
              </a:ext>
            </a:extLst>
          </p:cNvPr>
          <p:cNvSpPr>
            <a:spLocks noGrp="1"/>
          </p:cNvSpPr>
          <p:nvPr>
            <p:ph type="title"/>
          </p:nvPr>
        </p:nvSpPr>
        <p:spPr/>
        <p:txBody>
          <a:bodyPr/>
          <a:lstStyle/>
          <a:p>
            <a:r>
              <a:rPr lang="da-DK" dirty="0"/>
              <a:t>Bøn</a:t>
            </a:r>
          </a:p>
        </p:txBody>
      </p:sp>
      <p:sp>
        <p:nvSpPr>
          <p:cNvPr id="3" name="Pladsholder til indhold 2">
            <a:extLst>
              <a:ext uri="{FF2B5EF4-FFF2-40B4-BE49-F238E27FC236}">
                <a16:creationId xmlns:a16="http://schemas.microsoft.com/office/drawing/2014/main" id="{0BC16628-2511-26B4-A0A0-23573B902E6E}"/>
              </a:ext>
            </a:extLst>
          </p:cNvPr>
          <p:cNvSpPr>
            <a:spLocks noGrp="1"/>
          </p:cNvSpPr>
          <p:nvPr>
            <p:ph idx="1"/>
          </p:nvPr>
        </p:nvSpPr>
        <p:spPr>
          <a:xfrm>
            <a:off x="838200" y="1690688"/>
            <a:ext cx="4971585" cy="4198048"/>
          </a:xfrm>
        </p:spPr>
        <p:txBody>
          <a:bodyPr>
            <a:normAutofit/>
          </a:bodyPr>
          <a:lstStyle/>
          <a:p>
            <a:pPr marL="0" indent="0">
              <a:lnSpc>
                <a:spcPct val="120000"/>
              </a:lnSpc>
              <a:buNone/>
            </a:pPr>
            <a:r>
              <a:rPr lang="da-DK" sz="2200" dirty="0"/>
              <a:t>Gud, vi takker dig for det fællesskab, vi må have med dig, og som aldrig slutter.</a:t>
            </a:r>
          </a:p>
          <a:p>
            <a:pPr marL="0" indent="0">
              <a:lnSpc>
                <a:spcPct val="120000"/>
              </a:lnSpc>
              <a:buNone/>
            </a:pPr>
            <a:r>
              <a:rPr lang="da-DK" sz="2200" dirty="0"/>
              <a:t>Helligånd, vi beder om styrke og trøst for din kirke ud over hele jorden til at bære den mission, som du har givet, lige til verdens ende.</a:t>
            </a:r>
          </a:p>
          <a:p>
            <a:pPr marL="0" indent="0">
              <a:lnSpc>
                <a:spcPct val="120000"/>
              </a:lnSpc>
              <a:buNone/>
            </a:pPr>
            <a:r>
              <a:rPr lang="da-DK" sz="2200" dirty="0"/>
              <a:t>Jesus, vi priser dig for, at du følges med os hele vejen, fra nu og til evig tid.</a:t>
            </a:r>
          </a:p>
        </p:txBody>
      </p:sp>
      <p:pic>
        <p:nvPicPr>
          <p:cNvPr id="5" name="Billede 4" descr="Et billede, der indeholder tekst, Font/skrifttype, Grafik, sort&#10;&#10;Automatisk genereret beskrivelse">
            <a:extLst>
              <a:ext uri="{FF2B5EF4-FFF2-40B4-BE49-F238E27FC236}">
                <a16:creationId xmlns:a16="http://schemas.microsoft.com/office/drawing/2014/main" id="{F60D8B48-8AFC-34BF-2D1B-935AED2C14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pic>
        <p:nvPicPr>
          <p:cNvPr id="6" name="Billede 5" descr="Et billede, der indeholder Farverigt, Børnekunst, tegneserie, kunst&#10;&#10;Automatisk genereret beskrivelse">
            <a:extLst>
              <a:ext uri="{FF2B5EF4-FFF2-40B4-BE49-F238E27FC236}">
                <a16:creationId xmlns:a16="http://schemas.microsoft.com/office/drawing/2014/main" id="{38025B14-5403-144C-10D4-C58477A84EF8}"/>
              </a:ext>
            </a:extLst>
          </p:cNvPr>
          <p:cNvPicPr>
            <a:picLocks noChangeAspect="1"/>
          </p:cNvPicPr>
          <p:nvPr/>
        </p:nvPicPr>
        <p:blipFill>
          <a:blip r:embed="rId3">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86353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A24B8-7956-1116-EDFD-32C7D76AA85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56E97D-C23B-5FE4-4ADE-50F711707994}"/>
              </a:ext>
            </a:extLst>
          </p:cNvPr>
          <p:cNvSpPr>
            <a:spLocks noGrp="1"/>
          </p:cNvSpPr>
          <p:nvPr>
            <p:ph type="title"/>
          </p:nvPr>
        </p:nvSpPr>
        <p:spPr/>
        <p:txBody>
          <a:bodyPr/>
          <a:lstStyle/>
          <a:p>
            <a:r>
              <a:rPr lang="da-DK" dirty="0"/>
              <a:t>Bøn</a:t>
            </a:r>
          </a:p>
        </p:txBody>
      </p:sp>
      <p:sp>
        <p:nvSpPr>
          <p:cNvPr id="3" name="Pladsholder til indhold 2">
            <a:extLst>
              <a:ext uri="{FF2B5EF4-FFF2-40B4-BE49-F238E27FC236}">
                <a16:creationId xmlns:a16="http://schemas.microsoft.com/office/drawing/2014/main" id="{D9C917BE-A1BE-8D68-B295-48043D98DEB7}"/>
              </a:ext>
            </a:extLst>
          </p:cNvPr>
          <p:cNvSpPr>
            <a:spLocks noGrp="1"/>
          </p:cNvSpPr>
          <p:nvPr>
            <p:ph idx="1"/>
          </p:nvPr>
        </p:nvSpPr>
        <p:spPr>
          <a:xfrm>
            <a:off x="838199" y="1690688"/>
            <a:ext cx="4971585" cy="4351338"/>
          </a:xfrm>
        </p:spPr>
        <p:txBody>
          <a:bodyPr>
            <a:normAutofit fontScale="70000" lnSpcReduction="20000"/>
          </a:bodyPr>
          <a:lstStyle/>
          <a:p>
            <a:pPr marL="0" indent="0">
              <a:lnSpc>
                <a:spcPct val="120000"/>
              </a:lnSpc>
              <a:buNone/>
            </a:pPr>
            <a:r>
              <a:rPr lang="da-DK" sz="3200" dirty="0"/>
              <a:t>Tak, Gud, for troen, bønnen og fællesskabets gave. Vi beder om, at flere mennesker må finde ind i fællesskabet.</a:t>
            </a:r>
          </a:p>
          <a:p>
            <a:pPr marL="0" indent="0">
              <a:lnSpc>
                <a:spcPct val="120000"/>
              </a:lnSpc>
              <a:buNone/>
            </a:pPr>
            <a:r>
              <a:rPr lang="da-DK" sz="3200" dirty="0"/>
              <a:t>Tak, Jesus, at du har kæmpet og vundet for os. Hjælp os til at give op, når vi ikke længere kan, fordi det ikke er en hindring for dig.</a:t>
            </a:r>
          </a:p>
          <a:p>
            <a:pPr marL="0" indent="0">
              <a:lnSpc>
                <a:spcPct val="120000"/>
              </a:lnSpc>
              <a:buNone/>
            </a:pPr>
            <a:r>
              <a:rPr lang="da-DK" sz="3200" dirty="0"/>
              <a:t>Tak, Helligånd, at du vil bede for os og i os. Gå du i forbøn for dem, der er slidte og trætte og ikke selv kan finde ordene.</a:t>
            </a:r>
          </a:p>
        </p:txBody>
      </p:sp>
      <p:pic>
        <p:nvPicPr>
          <p:cNvPr id="5" name="Billede 4" descr="Et billede, der indeholder tekst, Font/skrifttype, Grafik, sort&#10;&#10;Automatisk genereret beskrivelse">
            <a:extLst>
              <a:ext uri="{FF2B5EF4-FFF2-40B4-BE49-F238E27FC236}">
                <a16:creationId xmlns:a16="http://schemas.microsoft.com/office/drawing/2014/main" id="{ABCB7972-A72F-4F67-2CCE-7BBF2365D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pic>
        <p:nvPicPr>
          <p:cNvPr id="6" name="Billede 5" descr="Et billede, der indeholder Farverigt, Børnekunst, tegneserie, kunst&#10;&#10;Automatisk genereret beskrivelse">
            <a:extLst>
              <a:ext uri="{FF2B5EF4-FFF2-40B4-BE49-F238E27FC236}">
                <a16:creationId xmlns:a16="http://schemas.microsoft.com/office/drawing/2014/main" id="{A9555978-661E-E743-58CE-0ABCC41A4F31}"/>
              </a:ext>
            </a:extLst>
          </p:cNvPr>
          <p:cNvPicPr>
            <a:picLocks noChangeAspect="1"/>
          </p:cNvPicPr>
          <p:nvPr/>
        </p:nvPicPr>
        <p:blipFill>
          <a:blip r:embed="rId3">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83678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94DEE-766A-DE01-1150-8FC3409ABF6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59D44CE-F2C3-1324-4842-1E59CFB89B67}"/>
              </a:ext>
            </a:extLst>
          </p:cNvPr>
          <p:cNvSpPr>
            <a:spLocks noGrp="1"/>
          </p:cNvSpPr>
          <p:nvPr>
            <p:ph type="title"/>
          </p:nvPr>
        </p:nvSpPr>
        <p:spPr/>
        <p:txBody>
          <a:bodyPr/>
          <a:lstStyle/>
          <a:p>
            <a:r>
              <a:rPr lang="da-DK" dirty="0"/>
              <a:t>Indsamling</a:t>
            </a:r>
          </a:p>
        </p:txBody>
      </p:sp>
      <p:pic>
        <p:nvPicPr>
          <p:cNvPr id="6" name="Billede 5" descr="Et billede, der indeholder Farverigt, Børnekunst, tegneserie, kunst&#10;&#10;Automatisk genereret beskrivelse">
            <a:extLst>
              <a:ext uri="{FF2B5EF4-FFF2-40B4-BE49-F238E27FC236}">
                <a16:creationId xmlns:a16="http://schemas.microsoft.com/office/drawing/2014/main" id="{6B4B0EE6-8CA5-A7D1-8A57-E3EF4C7A2639}"/>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Billede 3" descr="Et billede, der indeholder tekst, logo, cirkel, Font/skrifttype&#10;&#10;Automatisk genereret beskrivelse">
            <a:extLst>
              <a:ext uri="{FF2B5EF4-FFF2-40B4-BE49-F238E27FC236}">
                <a16:creationId xmlns:a16="http://schemas.microsoft.com/office/drawing/2014/main" id="{4F2114D5-558B-A300-D05D-5D520876E009}"/>
              </a:ext>
            </a:extLst>
          </p:cNvPr>
          <p:cNvPicPr>
            <a:picLocks noChangeAspect="1"/>
          </p:cNvPicPr>
          <p:nvPr/>
        </p:nvPicPr>
        <p:blipFill>
          <a:blip r:embed="rId3">
            <a:extLst>
              <a:ext uri="{28A0092B-C50C-407E-A947-70E740481C1C}">
                <a14:useLocalDpi xmlns:a14="http://schemas.microsoft.com/office/drawing/2010/main" val="0"/>
              </a:ext>
            </a:extLst>
          </a:blip>
          <a:srcRect l="26149" t="20608" r="28328" b="19314"/>
          <a:stretch/>
        </p:blipFill>
        <p:spPr>
          <a:xfrm>
            <a:off x="5116770" y="113565"/>
            <a:ext cx="1958460" cy="1828684"/>
          </a:xfrm>
          <a:prstGeom prst="rect">
            <a:avLst/>
          </a:prstGeom>
        </p:spPr>
      </p:pic>
      <p:sp>
        <p:nvSpPr>
          <p:cNvPr id="3" name="Pladsholder til indhold 2">
            <a:extLst>
              <a:ext uri="{FF2B5EF4-FFF2-40B4-BE49-F238E27FC236}">
                <a16:creationId xmlns:a16="http://schemas.microsoft.com/office/drawing/2014/main" id="{A6A53F4F-3FE9-10AB-E860-7E362430A8EF}"/>
              </a:ext>
            </a:extLst>
          </p:cNvPr>
          <p:cNvSpPr>
            <a:spLocks noGrp="1"/>
          </p:cNvSpPr>
          <p:nvPr>
            <p:ph idx="1"/>
          </p:nvPr>
        </p:nvSpPr>
        <p:spPr>
          <a:xfrm>
            <a:off x="838199" y="1690688"/>
            <a:ext cx="4971585" cy="4351338"/>
          </a:xfrm>
        </p:spPr>
        <p:txBody>
          <a:bodyPr>
            <a:normAutofit/>
          </a:bodyPr>
          <a:lstStyle/>
          <a:p>
            <a:pPr marL="0" indent="0">
              <a:lnSpc>
                <a:spcPct val="120000"/>
              </a:lnSpc>
              <a:buNone/>
            </a:pPr>
            <a:r>
              <a:rPr lang="da-DK" sz="2200" dirty="0"/>
              <a:t>Danskere vil gerne tale om tro – men har brug for en hjælpende hånd til at komme i gang. Derfor er Evangelisk Alliance med bag projektet ”Lad os tale om tro”, som laver videoer og oplæg til samtale for at hjælpe trossamtalen i gang. Tak for enhver støtte.</a:t>
            </a:r>
          </a:p>
          <a:p>
            <a:pPr marL="0" indent="0">
              <a:lnSpc>
                <a:spcPct val="120000"/>
              </a:lnSpc>
              <a:buNone/>
            </a:pPr>
            <a:r>
              <a:rPr lang="da-DK" sz="2200" b="1" dirty="0"/>
              <a:t>MobilePay: 50749</a:t>
            </a:r>
          </a:p>
          <a:p>
            <a:pPr marL="0" indent="0">
              <a:lnSpc>
                <a:spcPct val="120000"/>
              </a:lnSpc>
              <a:buNone/>
            </a:pPr>
            <a:r>
              <a:rPr lang="da-DK" sz="2200" b="1" dirty="0"/>
              <a:t>Konto: 9070 – 2075302331</a:t>
            </a:r>
          </a:p>
        </p:txBody>
      </p:sp>
      <p:pic>
        <p:nvPicPr>
          <p:cNvPr id="5" name="Billede 4" descr="Et billede, der indeholder tekst, Font/skrifttype, Grafik, sort&#10;&#10;Automatisk genereret beskrivelse">
            <a:extLst>
              <a:ext uri="{FF2B5EF4-FFF2-40B4-BE49-F238E27FC236}">
                <a16:creationId xmlns:a16="http://schemas.microsoft.com/office/drawing/2014/main" id="{74669D44-3960-4645-E36A-D8D48FCAE8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64622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AFB2D-7A07-C81B-32AA-A4FE4226F853}"/>
            </a:ext>
          </a:extLst>
        </p:cNvPr>
        <p:cNvGrpSpPr/>
        <p:nvPr/>
      </p:nvGrpSpPr>
      <p:grpSpPr>
        <a:xfrm>
          <a:off x="0" y="0"/>
          <a:ext cx="0" cy="0"/>
          <a:chOff x="0" y="0"/>
          <a:chExt cx="0" cy="0"/>
        </a:xfrm>
      </p:grpSpPr>
      <p:pic>
        <p:nvPicPr>
          <p:cNvPr id="6" name="Billede 5" descr="Et billede, der indeholder Farverigt, Børnekunst, tegneserie, kunst&#10;&#10;Automatisk genereret beskrivelse">
            <a:extLst>
              <a:ext uri="{FF2B5EF4-FFF2-40B4-BE49-F238E27FC236}">
                <a16:creationId xmlns:a16="http://schemas.microsoft.com/office/drawing/2014/main" id="{DE846EDC-E83C-E664-3C92-6F174175D60F}"/>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el 1">
            <a:extLst>
              <a:ext uri="{FF2B5EF4-FFF2-40B4-BE49-F238E27FC236}">
                <a16:creationId xmlns:a16="http://schemas.microsoft.com/office/drawing/2014/main" id="{BC0FB707-685C-5F63-7192-51EFB7407ACD}"/>
              </a:ext>
            </a:extLst>
          </p:cNvPr>
          <p:cNvSpPr>
            <a:spLocks noGrp="1"/>
          </p:cNvSpPr>
          <p:nvPr>
            <p:ph type="title"/>
          </p:nvPr>
        </p:nvSpPr>
        <p:spPr/>
        <p:txBody>
          <a:bodyPr/>
          <a:lstStyle/>
          <a:p>
            <a:r>
              <a:rPr lang="da-DK" dirty="0"/>
              <a:t>Tilmeld EA’s nyhedsmail:</a:t>
            </a:r>
          </a:p>
        </p:txBody>
      </p:sp>
      <p:pic>
        <p:nvPicPr>
          <p:cNvPr id="8" name="Pladsholder til indhold 7" descr="Et billede, der indeholder mønster, Grafik, pixel, design&#10;&#10;Automatisk genereret beskrivelse">
            <a:extLst>
              <a:ext uri="{FF2B5EF4-FFF2-40B4-BE49-F238E27FC236}">
                <a16:creationId xmlns:a16="http://schemas.microsoft.com/office/drawing/2014/main" id="{80563E33-E1D2-9B3D-A216-E6552FA98C9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8556" y="1690688"/>
            <a:ext cx="4351337" cy="4351337"/>
          </a:xfrm>
        </p:spPr>
      </p:pic>
      <p:pic>
        <p:nvPicPr>
          <p:cNvPr id="5" name="Billede 4" descr="Et billede, der indeholder tekst, Font/skrifttype, Grafik, sort&#10;&#10;Automatisk genereret beskrivelse">
            <a:extLst>
              <a:ext uri="{FF2B5EF4-FFF2-40B4-BE49-F238E27FC236}">
                <a16:creationId xmlns:a16="http://schemas.microsoft.com/office/drawing/2014/main" id="{6C15D7ED-71C4-CF79-E49D-0B24612B6A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3854978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08ABE-1AE4-1B2E-B611-912426195A99}"/>
            </a:ext>
          </a:extLst>
        </p:cNvPr>
        <p:cNvGrpSpPr/>
        <p:nvPr/>
      </p:nvGrpSpPr>
      <p:grpSpPr>
        <a:xfrm>
          <a:off x="0" y="0"/>
          <a:ext cx="0" cy="0"/>
          <a:chOff x="0" y="0"/>
          <a:chExt cx="0" cy="0"/>
        </a:xfrm>
      </p:grpSpPr>
      <p:pic>
        <p:nvPicPr>
          <p:cNvPr id="6" name="Billede 5" descr="Et billede, der indeholder Farverigt, Børnekunst, tegneserie, kunst&#10;&#10;Automatisk genereret beskrivelse">
            <a:extLst>
              <a:ext uri="{FF2B5EF4-FFF2-40B4-BE49-F238E27FC236}">
                <a16:creationId xmlns:a16="http://schemas.microsoft.com/office/drawing/2014/main" id="{B33A2E1B-7CA3-40E4-689B-7C63EED17FE1}"/>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el 1">
            <a:extLst>
              <a:ext uri="{FF2B5EF4-FFF2-40B4-BE49-F238E27FC236}">
                <a16:creationId xmlns:a16="http://schemas.microsoft.com/office/drawing/2014/main" id="{35A7DF20-0D50-1CE7-1B1F-1EF5A0BE62A0}"/>
              </a:ext>
            </a:extLst>
          </p:cNvPr>
          <p:cNvSpPr>
            <a:spLocks noGrp="1"/>
          </p:cNvSpPr>
          <p:nvPr>
            <p:ph type="title"/>
          </p:nvPr>
        </p:nvSpPr>
        <p:spPr/>
        <p:txBody>
          <a:bodyPr/>
          <a:lstStyle/>
          <a:p>
            <a:r>
              <a:rPr lang="da-DK" dirty="0"/>
              <a:t>Indsamling</a:t>
            </a:r>
          </a:p>
        </p:txBody>
      </p:sp>
      <p:pic>
        <p:nvPicPr>
          <p:cNvPr id="7" name="Billede 6" descr="Et billede, der indeholder tekst, logo, cirkel, Font/skrifttype&#10;&#10;Automatisk genereret beskrivelse">
            <a:extLst>
              <a:ext uri="{FF2B5EF4-FFF2-40B4-BE49-F238E27FC236}">
                <a16:creationId xmlns:a16="http://schemas.microsoft.com/office/drawing/2014/main" id="{1C7E6620-C420-5A60-544C-66DD92ED7A61}"/>
              </a:ext>
            </a:extLst>
          </p:cNvPr>
          <p:cNvPicPr>
            <a:picLocks noChangeAspect="1"/>
          </p:cNvPicPr>
          <p:nvPr/>
        </p:nvPicPr>
        <p:blipFill>
          <a:blip r:embed="rId3">
            <a:extLst>
              <a:ext uri="{28A0092B-C50C-407E-A947-70E740481C1C}">
                <a14:useLocalDpi xmlns:a14="http://schemas.microsoft.com/office/drawing/2010/main" val="0"/>
              </a:ext>
            </a:extLst>
          </a:blip>
          <a:srcRect l="26149" t="20608" r="28328" b="19314"/>
          <a:stretch/>
        </p:blipFill>
        <p:spPr>
          <a:xfrm>
            <a:off x="5116770" y="113565"/>
            <a:ext cx="1958460" cy="1828684"/>
          </a:xfrm>
          <a:prstGeom prst="rect">
            <a:avLst/>
          </a:prstGeom>
        </p:spPr>
      </p:pic>
      <p:sp>
        <p:nvSpPr>
          <p:cNvPr id="3" name="Pladsholder til indhold 2">
            <a:extLst>
              <a:ext uri="{FF2B5EF4-FFF2-40B4-BE49-F238E27FC236}">
                <a16:creationId xmlns:a16="http://schemas.microsoft.com/office/drawing/2014/main" id="{3E02FDFA-236F-8D9E-CFA2-0CA7581E9F02}"/>
              </a:ext>
            </a:extLst>
          </p:cNvPr>
          <p:cNvSpPr>
            <a:spLocks noGrp="1"/>
          </p:cNvSpPr>
          <p:nvPr>
            <p:ph idx="1"/>
          </p:nvPr>
        </p:nvSpPr>
        <p:spPr>
          <a:xfrm>
            <a:off x="838199" y="1690688"/>
            <a:ext cx="4971585" cy="4351338"/>
          </a:xfrm>
        </p:spPr>
        <p:txBody>
          <a:bodyPr>
            <a:normAutofit/>
          </a:bodyPr>
          <a:lstStyle/>
          <a:p>
            <a:pPr marL="0" indent="0">
              <a:lnSpc>
                <a:spcPct val="120000"/>
              </a:lnSpc>
              <a:buNone/>
            </a:pPr>
            <a:r>
              <a:rPr lang="da-DK" sz="2200" dirty="0"/>
              <a:t>Danskere vil gerne tale om tro – men har brug for en hjælpende hånd til at komme i gang. Derfor er Evangelisk Alliance med bag projektet ”Lad os tale om tro”, som laver videoer og oplæg til samtale for at hjælpe trossamtalen i gang. Tak for enhver støtte.</a:t>
            </a:r>
          </a:p>
          <a:p>
            <a:pPr marL="0" indent="0">
              <a:lnSpc>
                <a:spcPct val="120000"/>
              </a:lnSpc>
              <a:buNone/>
            </a:pPr>
            <a:r>
              <a:rPr lang="da-DK" sz="2200" b="1" dirty="0"/>
              <a:t>MobilePay: 50749</a:t>
            </a:r>
          </a:p>
          <a:p>
            <a:pPr marL="0" indent="0">
              <a:lnSpc>
                <a:spcPct val="120000"/>
              </a:lnSpc>
              <a:buNone/>
            </a:pPr>
            <a:r>
              <a:rPr lang="da-DK" sz="2200" b="1" dirty="0"/>
              <a:t>Konto: 9070 – 2075302331</a:t>
            </a:r>
          </a:p>
        </p:txBody>
      </p:sp>
      <p:pic>
        <p:nvPicPr>
          <p:cNvPr id="5" name="Billede 4" descr="Et billede, der indeholder tekst, Font/skrifttype, Grafik, sort&#10;&#10;Automatisk genereret beskrivelse">
            <a:extLst>
              <a:ext uri="{FF2B5EF4-FFF2-40B4-BE49-F238E27FC236}">
                <a16:creationId xmlns:a16="http://schemas.microsoft.com/office/drawing/2014/main" id="{1DBB39E6-5B11-7D55-295E-DE2F6A2929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4069118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9E095-FAEC-9511-7A40-93784D5FDB9A}"/>
            </a:ext>
          </a:extLst>
        </p:cNvPr>
        <p:cNvGrpSpPr/>
        <p:nvPr/>
      </p:nvGrpSpPr>
      <p:grpSpPr>
        <a:xfrm>
          <a:off x="0" y="0"/>
          <a:ext cx="0" cy="0"/>
          <a:chOff x="0" y="0"/>
          <a:chExt cx="0" cy="0"/>
        </a:xfrm>
      </p:grpSpPr>
      <p:pic>
        <p:nvPicPr>
          <p:cNvPr id="6" name="Billede 5" descr="Et billede, der indeholder Farverigt, Børnekunst, tegneserie, kunst&#10;&#10;Automatisk genereret beskrivelse">
            <a:extLst>
              <a:ext uri="{FF2B5EF4-FFF2-40B4-BE49-F238E27FC236}">
                <a16:creationId xmlns:a16="http://schemas.microsoft.com/office/drawing/2014/main" id="{88E0F3BF-18DC-F139-34CA-43D7114123B2}"/>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el 1">
            <a:extLst>
              <a:ext uri="{FF2B5EF4-FFF2-40B4-BE49-F238E27FC236}">
                <a16:creationId xmlns:a16="http://schemas.microsoft.com/office/drawing/2014/main" id="{74EE067D-029E-7732-08AB-11BC2C7B1B7A}"/>
              </a:ext>
            </a:extLst>
          </p:cNvPr>
          <p:cNvSpPr>
            <a:spLocks noGrp="1"/>
          </p:cNvSpPr>
          <p:nvPr>
            <p:ph type="title"/>
          </p:nvPr>
        </p:nvSpPr>
        <p:spPr/>
        <p:txBody>
          <a:bodyPr/>
          <a:lstStyle/>
          <a:p>
            <a:r>
              <a:rPr lang="da-DK" dirty="0"/>
              <a:t>Tilmeld EA’s nyhedsmail:</a:t>
            </a:r>
          </a:p>
        </p:txBody>
      </p:sp>
      <p:pic>
        <p:nvPicPr>
          <p:cNvPr id="8" name="Pladsholder til indhold 7" descr="Et billede, der indeholder mønster, Grafik, pixel, design&#10;&#10;Automatisk genereret beskrivelse">
            <a:extLst>
              <a:ext uri="{FF2B5EF4-FFF2-40B4-BE49-F238E27FC236}">
                <a16:creationId xmlns:a16="http://schemas.microsoft.com/office/drawing/2014/main" id="{392E18D5-4E6E-A08C-04BA-059E967D133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8556" y="1690688"/>
            <a:ext cx="4351337" cy="4351337"/>
          </a:xfrm>
        </p:spPr>
      </p:pic>
      <p:pic>
        <p:nvPicPr>
          <p:cNvPr id="5" name="Billede 4" descr="Et billede, der indeholder tekst, Font/skrifttype, Grafik, sort&#10;&#10;Automatisk genereret beskrivelse">
            <a:extLst>
              <a:ext uri="{FF2B5EF4-FFF2-40B4-BE49-F238E27FC236}">
                <a16:creationId xmlns:a16="http://schemas.microsoft.com/office/drawing/2014/main" id="{C902DA9F-371C-88A2-944C-A45765A97F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4058988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97C81-F3FF-70D3-D93C-5F0406575C4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FA1B66C-A1CF-104A-2311-3D66A2FB12CA}"/>
              </a:ext>
            </a:extLst>
          </p:cNvPr>
          <p:cNvSpPr>
            <a:spLocks noGrp="1"/>
          </p:cNvSpPr>
          <p:nvPr>
            <p:ph type="ctrTitle"/>
          </p:nvPr>
        </p:nvSpPr>
        <p:spPr>
          <a:xfrm>
            <a:off x="890338" y="640080"/>
            <a:ext cx="3734014" cy="3566160"/>
          </a:xfrm>
        </p:spPr>
        <p:txBody>
          <a:bodyPr anchor="b">
            <a:normAutofit/>
          </a:bodyPr>
          <a:lstStyle/>
          <a:p>
            <a:pPr algn="l"/>
            <a:r>
              <a:rPr lang="da-DK" sz="4400" dirty="0"/>
              <a:t>Dag 2: Kaldet</a:t>
            </a:r>
          </a:p>
        </p:txBody>
      </p:sp>
      <p:sp>
        <p:nvSpPr>
          <p:cNvPr id="3" name="Undertitel 2">
            <a:extLst>
              <a:ext uri="{FF2B5EF4-FFF2-40B4-BE49-F238E27FC236}">
                <a16:creationId xmlns:a16="http://schemas.microsoft.com/office/drawing/2014/main" id="{2C753EE3-3AC7-B5FF-1C4C-D965AE1A6B50}"/>
              </a:ext>
            </a:extLst>
          </p:cNvPr>
          <p:cNvSpPr>
            <a:spLocks noGrp="1"/>
          </p:cNvSpPr>
          <p:nvPr>
            <p:ph type="subTitle" idx="1"/>
          </p:nvPr>
        </p:nvSpPr>
        <p:spPr>
          <a:xfrm>
            <a:off x="890339" y="4636008"/>
            <a:ext cx="3734014" cy="1572768"/>
          </a:xfrm>
        </p:spPr>
        <p:txBody>
          <a:bodyPr>
            <a:normAutofit/>
          </a:bodyPr>
          <a:lstStyle/>
          <a:p>
            <a:pPr algn="l"/>
            <a:endParaRPr lang="da-DK" b="1" dirty="0"/>
          </a:p>
        </p:txBody>
      </p:sp>
      <p:pic>
        <p:nvPicPr>
          <p:cNvPr id="9" name="Billede 8" descr="Et billede, der indeholder tekst, Font/skrifttype, Grafik, sort&#10;&#10;Automatisk genereret beskrivelse">
            <a:extLst>
              <a:ext uri="{FF2B5EF4-FFF2-40B4-BE49-F238E27FC236}">
                <a16:creationId xmlns:a16="http://schemas.microsoft.com/office/drawing/2014/main" id="{10207BAF-DD5C-EEF6-9B9C-DF6DC76A89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pic>
        <p:nvPicPr>
          <p:cNvPr id="4" name="Billede 3" descr="Et billede, der indeholder Farverigt, Børnekunst, tegneserie, kunst&#10;&#10;Automatisk genereret beskrivelse">
            <a:extLst>
              <a:ext uri="{FF2B5EF4-FFF2-40B4-BE49-F238E27FC236}">
                <a16:creationId xmlns:a16="http://schemas.microsoft.com/office/drawing/2014/main" id="{8F445FEA-958A-9FA5-06E5-F9D4C9D787BD}"/>
              </a:ext>
            </a:extLst>
          </p:cNvPr>
          <p:cNvPicPr>
            <a:picLocks noChangeAspect="1"/>
          </p:cNvPicPr>
          <p:nvPr/>
        </p:nvPicPr>
        <p:blipFill>
          <a:blip r:embed="rId3">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23090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59E78-9D1A-D62E-DCCC-4AD57DF0477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6D4EDE8-A84A-0015-05E1-0A7C1548EC87}"/>
              </a:ext>
            </a:extLst>
          </p:cNvPr>
          <p:cNvSpPr>
            <a:spLocks noGrp="1"/>
          </p:cNvSpPr>
          <p:nvPr>
            <p:ph type="title"/>
          </p:nvPr>
        </p:nvSpPr>
        <p:spPr/>
        <p:txBody>
          <a:bodyPr/>
          <a:lstStyle/>
          <a:p>
            <a:r>
              <a:rPr lang="da-DK" dirty="0"/>
              <a:t>Dag 2: Kaldet</a:t>
            </a:r>
          </a:p>
        </p:txBody>
      </p:sp>
      <p:sp>
        <p:nvSpPr>
          <p:cNvPr id="3" name="Pladsholder til indhold 2">
            <a:extLst>
              <a:ext uri="{FF2B5EF4-FFF2-40B4-BE49-F238E27FC236}">
                <a16:creationId xmlns:a16="http://schemas.microsoft.com/office/drawing/2014/main" id="{5747AB6A-8EA6-42A8-E4FB-6AA815300EC2}"/>
              </a:ext>
            </a:extLst>
          </p:cNvPr>
          <p:cNvSpPr>
            <a:spLocks noGrp="1"/>
          </p:cNvSpPr>
          <p:nvPr>
            <p:ph idx="1"/>
          </p:nvPr>
        </p:nvSpPr>
        <p:spPr>
          <a:xfrm>
            <a:off x="838200" y="1825625"/>
            <a:ext cx="4926496" cy="4351338"/>
          </a:xfrm>
        </p:spPr>
        <p:txBody>
          <a:bodyPr/>
          <a:lstStyle/>
          <a:p>
            <a:pPr marL="0" indent="0">
              <a:lnSpc>
                <a:spcPct val="120000"/>
              </a:lnSpc>
              <a:buNone/>
            </a:pPr>
            <a:r>
              <a:rPr lang="da-DK" sz="2400" dirty="0"/>
              <a:t>Judasbrevet 1-2:</a:t>
            </a:r>
          </a:p>
          <a:p>
            <a:pPr marL="0" indent="0">
              <a:lnSpc>
                <a:spcPct val="120000"/>
              </a:lnSpc>
              <a:buNone/>
            </a:pPr>
            <a:r>
              <a:rPr lang="da-DK" sz="3200" dirty="0"/>
              <a:t>Til de kaldede, som er elsket af Gud Fader og bevaret for Jesus Kristus.</a:t>
            </a:r>
          </a:p>
        </p:txBody>
      </p:sp>
      <p:pic>
        <p:nvPicPr>
          <p:cNvPr id="4" name="Billede 3" descr="Et billede, der indeholder Farverigt, Børnekunst, tegneserie, kunst&#10;&#10;Automatisk genereret beskrivelse">
            <a:extLst>
              <a:ext uri="{FF2B5EF4-FFF2-40B4-BE49-F238E27FC236}">
                <a16:creationId xmlns:a16="http://schemas.microsoft.com/office/drawing/2014/main" id="{A701B7D5-8780-B656-50A8-3D87920A79C0}"/>
              </a:ext>
            </a:extLst>
          </p:cNvPr>
          <p:cNvPicPr>
            <a:picLocks noChangeAspect="1"/>
          </p:cNvPicPr>
          <p:nvPr/>
        </p:nvPicPr>
        <p:blipFill>
          <a:blip r:embed="rId2">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Billede 4" descr="Et billede, der indeholder tekst, Font/skrifttype, Grafik, sort&#10;&#10;Automatisk genereret beskrivelse">
            <a:extLst>
              <a:ext uri="{FF2B5EF4-FFF2-40B4-BE49-F238E27FC236}">
                <a16:creationId xmlns:a16="http://schemas.microsoft.com/office/drawing/2014/main" id="{2152E4CF-FE8E-657F-75DE-E70A20BA35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spTree>
    <p:extLst>
      <p:ext uri="{BB962C8B-B14F-4D97-AF65-F5344CB8AC3E}">
        <p14:creationId xmlns:p14="http://schemas.microsoft.com/office/powerpoint/2010/main" val="69257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19606-F315-B935-DCBB-016999E0EE7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92F1BF2-D97C-9FF5-F147-19704371176D}"/>
              </a:ext>
            </a:extLst>
          </p:cNvPr>
          <p:cNvSpPr>
            <a:spLocks noGrp="1"/>
          </p:cNvSpPr>
          <p:nvPr>
            <p:ph type="title"/>
          </p:nvPr>
        </p:nvSpPr>
        <p:spPr/>
        <p:txBody>
          <a:bodyPr/>
          <a:lstStyle/>
          <a:p>
            <a:r>
              <a:rPr lang="da-DK" dirty="0"/>
              <a:t>Bøn</a:t>
            </a:r>
          </a:p>
        </p:txBody>
      </p:sp>
      <p:sp>
        <p:nvSpPr>
          <p:cNvPr id="3" name="Pladsholder til indhold 2">
            <a:extLst>
              <a:ext uri="{FF2B5EF4-FFF2-40B4-BE49-F238E27FC236}">
                <a16:creationId xmlns:a16="http://schemas.microsoft.com/office/drawing/2014/main" id="{4C260918-5A68-F09D-0625-5435EF8B4876}"/>
              </a:ext>
            </a:extLst>
          </p:cNvPr>
          <p:cNvSpPr>
            <a:spLocks noGrp="1"/>
          </p:cNvSpPr>
          <p:nvPr>
            <p:ph idx="1"/>
          </p:nvPr>
        </p:nvSpPr>
        <p:spPr>
          <a:xfrm>
            <a:off x="838199" y="1690688"/>
            <a:ext cx="4971585" cy="4351338"/>
          </a:xfrm>
        </p:spPr>
        <p:txBody>
          <a:bodyPr>
            <a:normAutofit/>
          </a:bodyPr>
          <a:lstStyle/>
          <a:p>
            <a:pPr marL="0" indent="0">
              <a:lnSpc>
                <a:spcPct val="120000"/>
              </a:lnSpc>
              <a:buNone/>
            </a:pPr>
            <a:r>
              <a:rPr lang="da-DK" sz="2200" dirty="0"/>
              <a:t>Helligånd, vi beder om, at du må gentage dit kald til os og kalde flere mennesker til at følge dig.</a:t>
            </a:r>
          </a:p>
          <a:p>
            <a:pPr marL="0" indent="0">
              <a:lnSpc>
                <a:spcPct val="120000"/>
              </a:lnSpc>
              <a:buNone/>
            </a:pPr>
            <a:r>
              <a:rPr lang="da-DK" sz="2200" dirty="0"/>
              <a:t>Jesus, bevar os tæt ved dit hjerte, så din død og opstandelse giver os liv, også når vi fyldes af gråd og angst. Send os til dem, der har brug for at høre budskabet om en kærlighed, der er større end verden, fra netop os.</a:t>
            </a:r>
          </a:p>
        </p:txBody>
      </p:sp>
      <p:pic>
        <p:nvPicPr>
          <p:cNvPr id="5" name="Billede 4" descr="Et billede, der indeholder tekst, Font/skrifttype, Grafik, sort&#10;&#10;Automatisk genereret beskrivelse">
            <a:extLst>
              <a:ext uri="{FF2B5EF4-FFF2-40B4-BE49-F238E27FC236}">
                <a16:creationId xmlns:a16="http://schemas.microsoft.com/office/drawing/2014/main" id="{460CD8C0-D867-0EF7-38E2-7DAF8EB7A9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4" y="6048640"/>
            <a:ext cx="2475571" cy="484747"/>
          </a:xfrm>
          <a:prstGeom prst="rect">
            <a:avLst/>
          </a:prstGeom>
        </p:spPr>
      </p:pic>
      <p:pic>
        <p:nvPicPr>
          <p:cNvPr id="6" name="Billede 5" descr="Et billede, der indeholder Farverigt, Børnekunst, tegneserie, kunst&#10;&#10;Automatisk genereret beskrivelse">
            <a:extLst>
              <a:ext uri="{FF2B5EF4-FFF2-40B4-BE49-F238E27FC236}">
                <a16:creationId xmlns:a16="http://schemas.microsoft.com/office/drawing/2014/main" id="{FEA39F6B-7F82-CDD4-1CF6-BC1B1ACEA7BF}"/>
              </a:ext>
            </a:extLst>
          </p:cNvPr>
          <p:cNvPicPr>
            <a:picLocks noChangeAspect="1"/>
          </p:cNvPicPr>
          <p:nvPr/>
        </p:nvPicPr>
        <p:blipFill>
          <a:blip r:embed="rId3">
            <a:extLst>
              <a:ext uri="{28A0092B-C50C-407E-A947-70E740481C1C}">
                <a14:useLocalDpi xmlns:a14="http://schemas.microsoft.com/office/drawing/2010/main" val="0"/>
              </a:ext>
            </a:extLst>
          </a:blip>
          <a:srcRect r="3458"/>
          <a:stretch/>
        </p:blipFill>
        <p:spPr>
          <a:xfrm>
            <a:off x="593786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175146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TotalTime>
  <Words>1582</Words>
  <Application>Microsoft Office PowerPoint</Application>
  <PresentationFormat>Widescreen</PresentationFormat>
  <Paragraphs>105</Paragraphs>
  <Slides>41</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41</vt:i4>
      </vt:variant>
    </vt:vector>
  </HeadingPairs>
  <TitlesOfParts>
    <vt:vector size="45" baseType="lpstr">
      <vt:lpstr>Aptos</vt:lpstr>
      <vt:lpstr>Aptos Display</vt:lpstr>
      <vt:lpstr>Arial</vt:lpstr>
      <vt:lpstr>Office-tema</vt:lpstr>
      <vt:lpstr>Bedeugen 2025</vt:lpstr>
      <vt:lpstr>Dag 1: I bøn</vt:lpstr>
      <vt:lpstr>Dag 1: I bøn</vt:lpstr>
      <vt:lpstr>Bøn</vt:lpstr>
      <vt:lpstr>Indsamling</vt:lpstr>
      <vt:lpstr>Tilmeld EA’s nyhedsmail:</vt:lpstr>
      <vt:lpstr>Dag 2: Kaldet</vt:lpstr>
      <vt:lpstr>Dag 2: Kaldet</vt:lpstr>
      <vt:lpstr>Bøn</vt:lpstr>
      <vt:lpstr>Indsamling</vt:lpstr>
      <vt:lpstr>Tilmeld EA’s nyhedsmail:</vt:lpstr>
      <vt:lpstr>Dag 3: De helliges tro</vt:lpstr>
      <vt:lpstr>Dag 3: De helliges tro</vt:lpstr>
      <vt:lpstr>Bøn</vt:lpstr>
      <vt:lpstr>Indsamling</vt:lpstr>
      <vt:lpstr>Tilmeld EA’s nyhedsmail:</vt:lpstr>
      <vt:lpstr>Dag 4: Før og nu</vt:lpstr>
      <vt:lpstr>Dag 4: Før og nu</vt:lpstr>
      <vt:lpstr>Bøn</vt:lpstr>
      <vt:lpstr>Indsamling</vt:lpstr>
      <vt:lpstr>Tilmeld EA’s nyhedsmail:</vt:lpstr>
      <vt:lpstr>Dag 5: Efterfølgelsen</vt:lpstr>
      <vt:lpstr>Dag 5: Efterfølgelsen</vt:lpstr>
      <vt:lpstr>Bøn</vt:lpstr>
      <vt:lpstr>Indsamling</vt:lpstr>
      <vt:lpstr>Tilmeld EA’s nyhedsmail:</vt:lpstr>
      <vt:lpstr>Dag 6: Bøn og tvivl</vt:lpstr>
      <vt:lpstr>Dag 6: Bøn og tvivl</vt:lpstr>
      <vt:lpstr>Bøn</vt:lpstr>
      <vt:lpstr>Indsamling</vt:lpstr>
      <vt:lpstr>Tilmeld EA’s nyhedsmail:</vt:lpstr>
      <vt:lpstr>Dag 7: Tak</vt:lpstr>
      <vt:lpstr>Dag 7: Tak</vt:lpstr>
      <vt:lpstr>Bøn</vt:lpstr>
      <vt:lpstr>Indsamling</vt:lpstr>
      <vt:lpstr>Tilmeld EA’s nyhedsmail:</vt:lpstr>
      <vt:lpstr>Dag 8: Amen</vt:lpstr>
      <vt:lpstr>Dag 8: Amen</vt:lpstr>
      <vt:lpstr>Bøn</vt:lpstr>
      <vt:lpstr>Indsamling</vt:lpstr>
      <vt:lpstr>Tilmeld EA’s nyhedsmail: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Simon Hølmkær Mejdahl</dc:creator>
  <cp:lastModifiedBy>Simon Hølmkær Mejdahl</cp:lastModifiedBy>
  <cp:revision>1</cp:revision>
  <dcterms:created xsi:type="dcterms:W3CDTF">2024-12-23T10:14:22Z</dcterms:created>
  <dcterms:modified xsi:type="dcterms:W3CDTF">2025-01-07T07:37:42Z</dcterms:modified>
</cp:coreProperties>
</file>